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E3EAFF"/>
    <a:srgbClr val="D1D9F9"/>
    <a:srgbClr val="012F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0"/>
    <p:restoredTop sz="94682"/>
  </p:normalViewPr>
  <p:slideViewPr>
    <p:cSldViewPr snapToGrid="0" snapToObjects="1">
      <p:cViewPr varScale="1">
        <p:scale>
          <a:sx n="57" d="100"/>
          <a:sy n="57" d="100"/>
        </p:scale>
        <p:origin x="1204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CE6D6B4-B24E-6314-61E2-1DA4B7249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-1"/>
            <a:ext cx="12191990" cy="1356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9EED2A2-B8D0-73CE-D282-A4DEB38563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5501811"/>
            <a:ext cx="12191990" cy="1356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564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36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05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551718" y="152490"/>
            <a:ext cx="2470615" cy="576185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FDDD2F48-7020-3141-AB91-1CBF2B9B7569}"/>
              </a:ext>
            </a:extLst>
          </p:cNvPr>
          <p:cNvCxnSpPr>
            <a:cxnSpLocks/>
          </p:cNvCxnSpPr>
          <p:nvPr userDrawn="1"/>
        </p:nvCxnSpPr>
        <p:spPr>
          <a:xfrm>
            <a:off x="2429934" y="825900"/>
            <a:ext cx="9762066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5F32EEF-50B9-1440-B103-918B4A3EDADE}"/>
              </a:ext>
            </a:extLst>
          </p:cNvPr>
          <p:cNvCxnSpPr>
            <a:cxnSpLocks/>
          </p:cNvCxnSpPr>
          <p:nvPr userDrawn="1"/>
        </p:nvCxnSpPr>
        <p:spPr>
          <a:xfrm>
            <a:off x="499533" y="6525344"/>
            <a:ext cx="11692467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9D6654DE-C9E3-BC43-8861-FAB9DBC757E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644749" y="223157"/>
            <a:ext cx="5212515" cy="42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9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459480" y="2406625"/>
            <a:ext cx="542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Título do </a:t>
            </a:r>
            <a:r>
              <a:rPr lang="pt-BR" sz="3200" dirty="0">
                <a:latin typeface="+mj-lt"/>
              </a:rPr>
              <a:t>Trabalho</a:t>
            </a:r>
            <a:endParaRPr lang="en-US" sz="32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92830" y="3443721"/>
            <a:ext cx="514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Área do trabalho</a:t>
            </a:r>
            <a:endParaRPr lang="en-US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349018" y="3997812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Autor 1 (e-mail), autor 2 (e-mail), autor 2 (e-mail), autor 3 (e-mail), autor 4 (e-mail)</a:t>
            </a:r>
            <a:endParaRPr lang="en-US" sz="1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764280" y="437873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INSTITUÍÇÃO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7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EE71E260-AE45-396C-BE00-869A160CE0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674" t="8636" r="1" b="10342"/>
          <a:stretch/>
        </p:blipFill>
        <p:spPr>
          <a:xfrm>
            <a:off x="78058" y="1"/>
            <a:ext cx="12113942" cy="1115122"/>
          </a:xfr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BB9E1BF-82B3-2943-4FD0-C4107FDC1826}"/>
              </a:ext>
            </a:extLst>
          </p:cNvPr>
          <p:cNvSpPr txBox="1"/>
          <p:nvPr/>
        </p:nvSpPr>
        <p:spPr>
          <a:xfrm>
            <a:off x="1014761" y="561827"/>
            <a:ext cx="139390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200" b="1" i="1" dirty="0">
                <a:solidFill>
                  <a:srgbClr val="00863D"/>
                </a:solidFill>
                <a:latin typeface="Arial Rounded MT Bold" panose="020F0704030504030204" pitchFamily="34" charset="0"/>
              </a:rPr>
              <a:t>2024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DA61103-6C69-DD12-2C77-0CA713D73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997"/>
            <a:ext cx="12192000" cy="1115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51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EE71E260-AE45-396C-BE00-869A160CE0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674" t="8636" r="1" b="10342"/>
          <a:stretch/>
        </p:blipFill>
        <p:spPr>
          <a:xfrm>
            <a:off x="78058" y="1"/>
            <a:ext cx="12113942" cy="1115122"/>
          </a:xfr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BB9E1BF-82B3-2943-4FD0-C4107FDC1826}"/>
              </a:ext>
            </a:extLst>
          </p:cNvPr>
          <p:cNvSpPr txBox="1"/>
          <p:nvPr/>
        </p:nvSpPr>
        <p:spPr>
          <a:xfrm>
            <a:off x="1014761" y="561827"/>
            <a:ext cx="139390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200" b="1" i="1" dirty="0">
                <a:solidFill>
                  <a:srgbClr val="00863D"/>
                </a:solidFill>
                <a:latin typeface="Arial Rounded MT Bold" panose="020F0704030504030204" pitchFamily="34" charset="0"/>
              </a:rPr>
              <a:t>2024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DA61103-6C69-DD12-2C77-0CA713D73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6997"/>
            <a:ext cx="12192000" cy="1115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255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rgbClr val="021C50"/>
      </a:dk1>
      <a:lt1>
        <a:srgbClr val="FEFFFD"/>
      </a:lt1>
      <a:dk2>
        <a:srgbClr val="F9F8FF"/>
      </a:dk2>
      <a:lt2>
        <a:srgbClr val="FFFBF6"/>
      </a:lt2>
      <a:accent1>
        <a:srgbClr val="012F8B"/>
      </a:accent1>
      <a:accent2>
        <a:srgbClr val="012F8B"/>
      </a:accent2>
      <a:accent3>
        <a:srgbClr val="012F8B"/>
      </a:accent3>
      <a:accent4>
        <a:srgbClr val="012F8B"/>
      </a:accent4>
      <a:accent5>
        <a:srgbClr val="012F8B"/>
      </a:accent5>
      <a:accent6>
        <a:srgbClr val="021C50"/>
      </a:accent6>
      <a:hlink>
        <a:srgbClr val="012F8B"/>
      </a:hlink>
      <a:folHlink>
        <a:srgbClr val="012F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Arial Rounded MT Bold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Chiquito</dc:creator>
  <cp:lastModifiedBy>Tania Regina D. Silva Pereira</cp:lastModifiedBy>
  <cp:revision>41</cp:revision>
  <dcterms:created xsi:type="dcterms:W3CDTF">2017-07-06T14:03:25Z</dcterms:created>
  <dcterms:modified xsi:type="dcterms:W3CDTF">2024-05-06T22:11:36Z</dcterms:modified>
</cp:coreProperties>
</file>