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4660"/>
  </p:normalViewPr>
  <p:slideViewPr>
    <p:cSldViewPr snapToGrid="0">
      <p:cViewPr>
        <p:scale>
          <a:sx n="30" d="100"/>
          <a:sy n="30" d="100"/>
        </p:scale>
        <p:origin x="300" y="-5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1286956-7940-B268-5C4F-8661934778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8800426" cy="5507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9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83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91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73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67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97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02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86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8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0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69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42589-CDB6-4EC6-8BE4-1E569AA755C2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F949-AFA5-46D1-A11E-FA069CBF90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42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585">
            <a:extLst>
              <a:ext uri="{FF2B5EF4-FFF2-40B4-BE49-F238E27FC236}">
                <a16:creationId xmlns:a16="http://schemas.microsoft.com/office/drawing/2014/main" id="{D4754F5E-1E14-24EC-CB53-5D42BFF25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177" y="7807522"/>
            <a:ext cx="21636037" cy="243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651" tIns="36824" rIns="73651" bIns="36824">
            <a:spAutoFit/>
          </a:bodyPr>
          <a:lstStyle/>
          <a:p>
            <a:pPr algn="ctr" defTabSz="817563" eaLnBrk="1" hangingPunct="1">
              <a:lnSpc>
                <a:spcPct val="150000"/>
              </a:lnSpc>
            </a:pPr>
            <a:r>
              <a:rPr lang="it-IT" altLang="pt-BR" sz="4000" dirty="0" err="1">
                <a:latin typeface="Verdana"/>
                <a:cs typeface="Verdana"/>
              </a:rPr>
              <a:t>Área</a:t>
            </a:r>
            <a:r>
              <a:rPr lang="it-IT" altLang="pt-BR" sz="4000" dirty="0">
                <a:latin typeface="Verdana"/>
                <a:cs typeface="Verdana"/>
              </a:rPr>
              <a:t> do </a:t>
            </a:r>
            <a:r>
              <a:rPr lang="it-IT" altLang="pt-BR" sz="4000" dirty="0" err="1">
                <a:latin typeface="Verdana"/>
                <a:cs typeface="Verdana"/>
              </a:rPr>
              <a:t>trabalho</a:t>
            </a:r>
            <a:r>
              <a:rPr lang="it-IT" altLang="pt-BR" sz="4000" dirty="0">
                <a:latin typeface="Verdana"/>
                <a:cs typeface="Verdana"/>
              </a:rPr>
              <a:t> </a:t>
            </a:r>
          </a:p>
          <a:p>
            <a:pPr algn="ctr" defTabSz="817563" eaLnBrk="1" hangingPunct="1">
              <a:lnSpc>
                <a:spcPct val="150000"/>
              </a:lnSpc>
            </a:pPr>
            <a:r>
              <a:rPr lang="it-IT" altLang="pt-BR" sz="3200" dirty="0">
                <a:latin typeface="Verdana"/>
                <a:cs typeface="Verdana"/>
              </a:rPr>
              <a:t>Autor 1 (e-mail); Autor 2 (e-mail); Autor 3 (e-mail); Autor 4 (e-mail); Autor 5 (e-mail)</a:t>
            </a:r>
          </a:p>
          <a:p>
            <a:pPr algn="ctr" defTabSz="817563" eaLnBrk="1" hangingPunct="1">
              <a:lnSpc>
                <a:spcPct val="150000"/>
              </a:lnSpc>
            </a:pPr>
            <a:r>
              <a:rPr lang="it-IT" altLang="pt-BR" sz="3200" dirty="0">
                <a:latin typeface="Verdana"/>
                <a:cs typeface="Verdana"/>
              </a:rPr>
              <a:t> INSTITUIÇÃO</a:t>
            </a:r>
          </a:p>
        </p:txBody>
      </p:sp>
      <p:sp>
        <p:nvSpPr>
          <p:cNvPr id="71" name="Rectangle 585">
            <a:extLst>
              <a:ext uri="{FF2B5EF4-FFF2-40B4-BE49-F238E27FC236}">
                <a16:creationId xmlns:a16="http://schemas.microsoft.com/office/drawing/2014/main" id="{D881E6A3-BB6C-B1C2-398D-E0F8839E8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193" y="6235641"/>
            <a:ext cx="21636037" cy="118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651" tIns="36824" rIns="73651" bIns="36824">
            <a:spAutoFit/>
          </a:bodyPr>
          <a:lstStyle/>
          <a:p>
            <a:pPr algn="ctr" defTabSz="817563" eaLnBrk="1" hangingPunct="1"/>
            <a:r>
              <a:rPr lang="it-IT" altLang="pt-BR" sz="7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TÍTULO</a:t>
            </a:r>
            <a:endParaRPr lang="it-IT" altLang="pt-BR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2" name="Text Box 842">
            <a:extLst>
              <a:ext uri="{FF2B5EF4-FFF2-40B4-BE49-F238E27FC236}">
                <a16:creationId xmlns:a16="http://schemas.microsoft.com/office/drawing/2014/main" id="{138C4204-CF25-2838-D1B5-3CCE554D3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715" y="18564149"/>
            <a:ext cx="8640763" cy="730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/>
              <a:t>Lorem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</a:t>
            </a:r>
            <a:r>
              <a:rPr lang="pt-BR" sz="2800" dirty="0" err="1"/>
              <a:t>Vivamus</a:t>
            </a:r>
            <a:r>
              <a:rPr lang="pt-BR" sz="2800" dirty="0"/>
              <a:t> id </a:t>
            </a:r>
            <a:r>
              <a:rPr lang="pt-BR" sz="2800" dirty="0" err="1"/>
              <a:t>est</a:t>
            </a:r>
            <a:r>
              <a:rPr lang="pt-BR" sz="2800" dirty="0"/>
              <a:t> </a:t>
            </a:r>
            <a:r>
              <a:rPr lang="pt-BR" sz="2800" dirty="0" err="1"/>
              <a:t>non</a:t>
            </a:r>
            <a:r>
              <a:rPr lang="pt-BR" sz="2800" dirty="0"/>
              <a:t> </a:t>
            </a:r>
            <a:r>
              <a:rPr lang="pt-BR" sz="2800" dirty="0" err="1"/>
              <a:t>augue</a:t>
            </a:r>
            <a:r>
              <a:rPr lang="pt-BR" sz="2800" dirty="0"/>
              <a:t> </a:t>
            </a:r>
            <a:r>
              <a:rPr lang="pt-BR" sz="2800" dirty="0" err="1"/>
              <a:t>iaculis</a:t>
            </a:r>
            <a:r>
              <a:rPr lang="pt-BR" sz="2800" dirty="0"/>
              <a:t> </a:t>
            </a:r>
            <a:r>
              <a:rPr lang="pt-BR" sz="2800" dirty="0" err="1"/>
              <a:t>luctus</a:t>
            </a:r>
            <a:r>
              <a:rPr lang="pt-BR" sz="2800" dirty="0"/>
              <a:t> quis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erat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</a:t>
            </a:r>
            <a:r>
              <a:rPr lang="pt-BR" sz="2800" dirty="0" err="1"/>
              <a:t>tempus</a:t>
            </a:r>
            <a:r>
              <a:rPr lang="pt-BR" sz="2800" dirty="0"/>
              <a:t>, </a:t>
            </a:r>
            <a:r>
              <a:rPr lang="pt-BR" sz="2800" dirty="0" err="1"/>
              <a:t>varius</a:t>
            </a:r>
            <a:r>
              <a:rPr lang="pt-BR" sz="2800" dirty="0"/>
              <a:t> ex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ac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, quis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 id.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egestas</a:t>
            </a:r>
            <a:r>
              <a:rPr lang="pt-BR" sz="2800" dirty="0"/>
              <a:t> </a:t>
            </a:r>
            <a:r>
              <a:rPr lang="pt-BR" sz="2800" dirty="0" err="1"/>
              <a:t>nulla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dui</a:t>
            </a:r>
            <a:r>
              <a:rPr lang="pt-BR" sz="2800" dirty="0"/>
              <a:t> </a:t>
            </a:r>
            <a:r>
              <a:rPr lang="pt-BR" sz="2800" dirty="0" err="1"/>
              <a:t>hendrerit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. Cum </a:t>
            </a:r>
            <a:r>
              <a:rPr lang="pt-BR" sz="2800" dirty="0" err="1"/>
              <a:t>sociis</a:t>
            </a:r>
            <a:r>
              <a:rPr lang="pt-BR" sz="2800" dirty="0"/>
              <a:t> </a:t>
            </a:r>
            <a:r>
              <a:rPr lang="pt-BR" sz="2800" dirty="0" err="1"/>
              <a:t>natoque</a:t>
            </a:r>
            <a:r>
              <a:rPr lang="pt-BR" sz="2800" dirty="0"/>
              <a:t> </a:t>
            </a:r>
            <a:r>
              <a:rPr lang="pt-BR" sz="2800" dirty="0" err="1"/>
              <a:t>penatibus</a:t>
            </a:r>
            <a:r>
              <a:rPr lang="pt-BR" sz="2800" dirty="0"/>
              <a:t> et </a:t>
            </a:r>
            <a:r>
              <a:rPr lang="pt-BR" sz="2800" dirty="0" err="1"/>
              <a:t>magnis</a:t>
            </a:r>
            <a:r>
              <a:rPr lang="pt-BR" sz="2800" dirty="0"/>
              <a:t> </a:t>
            </a:r>
            <a:r>
              <a:rPr lang="pt-BR" sz="2800" dirty="0" err="1"/>
              <a:t>dis</a:t>
            </a:r>
            <a:r>
              <a:rPr lang="pt-BR" sz="2800" dirty="0"/>
              <a:t> </a:t>
            </a:r>
            <a:r>
              <a:rPr lang="pt-BR" sz="2800" dirty="0" err="1"/>
              <a:t>parturient</a:t>
            </a:r>
            <a:r>
              <a:rPr lang="pt-BR" sz="2800" dirty="0"/>
              <a:t> montes, </a:t>
            </a:r>
            <a:r>
              <a:rPr lang="pt-BR" sz="2800" dirty="0" err="1"/>
              <a:t>nascetur</a:t>
            </a:r>
            <a:r>
              <a:rPr lang="pt-BR" sz="2800" dirty="0"/>
              <a:t> </a:t>
            </a:r>
            <a:r>
              <a:rPr lang="pt-BR" sz="2800" dirty="0" err="1"/>
              <a:t>ridiculus</a:t>
            </a:r>
            <a:r>
              <a:rPr lang="pt-BR" sz="2800" dirty="0"/>
              <a:t> mus.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tempus, </a:t>
            </a:r>
            <a:r>
              <a:rPr lang="pt-BR" sz="2800" dirty="0" err="1"/>
              <a:t>varius</a:t>
            </a:r>
            <a:r>
              <a:rPr lang="pt-BR" sz="2800" dirty="0"/>
              <a:t> </a:t>
            </a:r>
            <a:r>
              <a:rPr lang="pt-BR" sz="2800" dirty="0" err="1"/>
              <a:t>ex</a:t>
            </a:r>
            <a:r>
              <a:rPr lang="pt-BR" sz="2800" dirty="0"/>
              <a:t>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ac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</a:t>
            </a:r>
            <a:endParaRPr lang="pt-BR" altLang="pt-BR" sz="28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73" name="Text Box 1023">
            <a:extLst>
              <a:ext uri="{FF2B5EF4-FFF2-40B4-BE49-F238E27FC236}">
                <a16:creationId xmlns:a16="http://schemas.microsoft.com/office/drawing/2014/main" id="{1F789DC9-67F6-90F3-260D-9BF88BD99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503" y="33704476"/>
            <a:ext cx="8640000" cy="607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pt-BR" sz="2500" b="1" dirty="0">
                <a:latin typeface="Trebuchet MS" pitchFamily="34" charset="0"/>
              </a:rPr>
              <a:t>MISLEVY, D. J., BOCK, R. D. </a:t>
            </a:r>
            <a:r>
              <a:rPr lang="en-US" altLang="pt-BR" sz="2500" b="1" i="1" dirty="0">
                <a:latin typeface="Trebuchet MS" pitchFamily="34" charset="0"/>
              </a:rPr>
              <a:t>BILOG: </a:t>
            </a:r>
            <a:r>
              <a:rPr lang="en-US" altLang="pt-BR" sz="2500" i="1" dirty="0">
                <a:latin typeface="Trebuchet MS" pitchFamily="34" charset="0"/>
              </a:rPr>
              <a:t>Item analysis and test scoring with binary logistic models</a:t>
            </a:r>
            <a:r>
              <a:rPr lang="en-US" altLang="pt-BR" sz="2500" dirty="0">
                <a:latin typeface="Trebuchet MS" pitchFamily="34" charset="0"/>
              </a:rPr>
              <a:t> [Computer program]. Chicago: Scientific Software, 1990.</a:t>
            </a:r>
          </a:p>
          <a:p>
            <a:pPr algn="just" defTabSz="81597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pt-BR" sz="2500" b="1" dirty="0">
                <a:latin typeface="Trebuchet MS" pitchFamily="34" charset="0"/>
              </a:rPr>
              <a:t>EMBRETSON, S.; REISE, S. P.</a:t>
            </a:r>
            <a:r>
              <a:rPr lang="en-US" altLang="pt-BR" sz="2500" dirty="0">
                <a:latin typeface="Trebuchet MS" pitchFamily="34" charset="0"/>
              </a:rPr>
              <a:t> </a:t>
            </a:r>
            <a:r>
              <a:rPr lang="en-US" altLang="pt-BR" sz="2500" i="1" dirty="0">
                <a:latin typeface="Trebuchet MS" pitchFamily="34" charset="0"/>
              </a:rPr>
              <a:t>Item Response Theory for Psychologists</a:t>
            </a:r>
            <a:r>
              <a:rPr lang="en-US" altLang="pt-BR" sz="2500" dirty="0">
                <a:latin typeface="Trebuchet MS" pitchFamily="34" charset="0"/>
              </a:rPr>
              <a:t>. </a:t>
            </a:r>
            <a:r>
              <a:rPr lang="pt-BR" altLang="pt-BR" sz="2500" dirty="0" err="1">
                <a:latin typeface="Trebuchet MS" pitchFamily="34" charset="0"/>
              </a:rPr>
              <a:t>New</a:t>
            </a:r>
            <a:r>
              <a:rPr lang="pt-BR" altLang="pt-BR" sz="2500" dirty="0">
                <a:latin typeface="Trebuchet MS" pitchFamily="34" charset="0"/>
              </a:rPr>
              <a:t> Jersey: Lawrence </a:t>
            </a:r>
            <a:r>
              <a:rPr lang="pt-BR" altLang="pt-BR" sz="2500" dirty="0" err="1">
                <a:latin typeface="Trebuchet MS" pitchFamily="34" charset="0"/>
              </a:rPr>
              <a:t>Erlbaum</a:t>
            </a:r>
            <a:r>
              <a:rPr lang="pt-BR" altLang="pt-BR" sz="2500" dirty="0">
                <a:latin typeface="Trebuchet MS" pitchFamily="34" charset="0"/>
              </a:rPr>
              <a:t> </a:t>
            </a:r>
            <a:r>
              <a:rPr lang="pt-BR" altLang="pt-BR" sz="2500" dirty="0" err="1">
                <a:latin typeface="Trebuchet MS" pitchFamily="34" charset="0"/>
              </a:rPr>
              <a:t>Associates</a:t>
            </a:r>
            <a:r>
              <a:rPr lang="pt-BR" altLang="pt-BR" sz="2500" dirty="0">
                <a:latin typeface="Trebuchet MS" pitchFamily="34" charset="0"/>
              </a:rPr>
              <a:t>, Inc. </a:t>
            </a:r>
            <a:r>
              <a:rPr lang="pt-BR" altLang="pt-BR" sz="2500" dirty="0" err="1">
                <a:latin typeface="Trebuchet MS" pitchFamily="34" charset="0"/>
              </a:rPr>
              <a:t>Publishers</a:t>
            </a:r>
            <a:r>
              <a:rPr lang="pt-BR" altLang="pt-BR" sz="2500" dirty="0">
                <a:latin typeface="Trebuchet MS" pitchFamily="34" charset="0"/>
              </a:rPr>
              <a:t>, 2000.</a:t>
            </a:r>
          </a:p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altLang="pt-BR" sz="2500" b="1" dirty="0">
                <a:latin typeface="Trebuchet MS" pitchFamily="34" charset="0"/>
              </a:rPr>
              <a:t>PASQUALI, L.</a:t>
            </a:r>
            <a:r>
              <a:rPr lang="pt-BR" altLang="pt-BR" sz="2500" dirty="0">
                <a:latin typeface="Trebuchet MS" pitchFamily="34" charset="0"/>
              </a:rPr>
              <a:t> </a:t>
            </a:r>
            <a:r>
              <a:rPr lang="pt-BR" altLang="pt-BR" sz="2500" i="1" dirty="0" err="1">
                <a:latin typeface="Trebuchet MS" pitchFamily="34" charset="0"/>
              </a:rPr>
              <a:t>Psicometria</a:t>
            </a:r>
            <a:r>
              <a:rPr lang="pt-BR" altLang="pt-BR" sz="2500" i="1" dirty="0">
                <a:latin typeface="Trebuchet MS" pitchFamily="34" charset="0"/>
              </a:rPr>
              <a:t>: teoria dos testes na psicologia e na </a:t>
            </a:r>
            <a:r>
              <a:rPr lang="pt-BR" altLang="pt-BR" sz="2500" i="1" dirty="0" err="1">
                <a:latin typeface="Trebuchet MS" pitchFamily="34" charset="0"/>
              </a:rPr>
              <a:t>educacao</a:t>
            </a:r>
            <a:r>
              <a:rPr lang="pt-BR" altLang="pt-BR" sz="2500" dirty="0">
                <a:latin typeface="Trebuchet MS" pitchFamily="34" charset="0"/>
              </a:rPr>
              <a:t>. </a:t>
            </a:r>
            <a:r>
              <a:rPr lang="pt-BR" altLang="pt-BR" sz="2500" dirty="0" err="1">
                <a:latin typeface="Trebuchet MS" pitchFamily="34" charset="0"/>
              </a:rPr>
              <a:t>Petropolis</a:t>
            </a:r>
            <a:r>
              <a:rPr lang="pt-BR" altLang="pt-BR" sz="2500" dirty="0">
                <a:latin typeface="Trebuchet MS" pitchFamily="34" charset="0"/>
              </a:rPr>
              <a:t>, RJ: Vozes, 2003.</a:t>
            </a:r>
          </a:p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pt-BR" sz="2500" b="1" dirty="0">
                <a:latin typeface="Trebuchet MS" pitchFamily="34" charset="0"/>
              </a:rPr>
              <a:t>REISE, S.P. AINSWORTH, A.T. HAVILAND, M.G</a:t>
            </a:r>
            <a:r>
              <a:rPr lang="en-US" altLang="pt-BR" sz="2500" dirty="0">
                <a:latin typeface="Trebuchet MS" pitchFamily="34" charset="0"/>
              </a:rPr>
              <a:t>. </a:t>
            </a:r>
            <a:r>
              <a:rPr lang="en-US" altLang="pt-BR" sz="2500" i="1" dirty="0">
                <a:latin typeface="Trebuchet MS" pitchFamily="34" charset="0"/>
              </a:rPr>
              <a:t>Item Response Theory Fundamentals, Applications, and Promise in Psychological Research</a:t>
            </a:r>
            <a:r>
              <a:rPr lang="en-US" altLang="pt-BR" sz="2500" dirty="0">
                <a:latin typeface="Trebuchet MS" pitchFamily="34" charset="0"/>
              </a:rPr>
              <a:t>, Current Directions in Psychological Science, Vol. 14 n. 2, p 95 – 101, 2005.</a:t>
            </a:r>
          </a:p>
        </p:txBody>
      </p:sp>
      <p:sp>
        <p:nvSpPr>
          <p:cNvPr id="74" name="Text Box 29">
            <a:extLst>
              <a:ext uri="{FF2B5EF4-FFF2-40B4-BE49-F238E27FC236}">
                <a16:creationId xmlns:a16="http://schemas.microsoft.com/office/drawing/2014/main" id="{DEFB1A1F-2A86-C32E-214E-B73C8A333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478" y="33299257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pt-BR" altLang="pt-BR" sz="3200" dirty="0">
                <a:solidFill>
                  <a:schemeClr val="bg1"/>
                </a:solidFill>
                <a:latin typeface="Verdana"/>
                <a:cs typeface="Verdana"/>
              </a:rPr>
              <a:t>Referencial Teórico</a:t>
            </a:r>
          </a:p>
        </p:txBody>
      </p:sp>
      <p:pic>
        <p:nvPicPr>
          <p:cNvPr id="75" name="Picture 216">
            <a:extLst>
              <a:ext uri="{FF2B5EF4-FFF2-40B4-BE49-F238E27FC236}">
                <a16:creationId xmlns:a16="http://schemas.microsoft.com/office/drawing/2014/main" id="{2F95FC84-0248-AF3D-729C-350D7FFF7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12718" y="19385926"/>
            <a:ext cx="9472612" cy="596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231">
            <a:extLst>
              <a:ext uri="{FF2B5EF4-FFF2-40B4-BE49-F238E27FC236}">
                <a16:creationId xmlns:a16="http://schemas.microsoft.com/office/drawing/2014/main" id="{B82F4A62-FFF8-B290-FE39-F0895D712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3328" y="20838415"/>
            <a:ext cx="8258175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Text Box 842">
            <a:extLst>
              <a:ext uri="{FF2B5EF4-FFF2-40B4-BE49-F238E27FC236}">
                <a16:creationId xmlns:a16="http://schemas.microsoft.com/office/drawing/2014/main" id="{54DEBD8A-DA6D-D420-5A30-D9AE265EA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988" y="12842469"/>
            <a:ext cx="8640763" cy="4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/>
              <a:t>Lorem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</a:t>
            </a:r>
            <a:r>
              <a:rPr lang="pt-BR" sz="2800" dirty="0" err="1"/>
              <a:t>Vivamus</a:t>
            </a:r>
            <a:r>
              <a:rPr lang="pt-BR" sz="2800" dirty="0"/>
              <a:t> id </a:t>
            </a:r>
            <a:r>
              <a:rPr lang="pt-BR" sz="2800" dirty="0" err="1"/>
              <a:t>est</a:t>
            </a:r>
            <a:r>
              <a:rPr lang="pt-BR" sz="2800" dirty="0"/>
              <a:t> </a:t>
            </a:r>
            <a:r>
              <a:rPr lang="pt-BR" sz="2800" dirty="0" err="1"/>
              <a:t>non</a:t>
            </a:r>
            <a:r>
              <a:rPr lang="pt-BR" sz="2800" dirty="0"/>
              <a:t> </a:t>
            </a:r>
            <a:r>
              <a:rPr lang="pt-BR" sz="2800" dirty="0" err="1"/>
              <a:t>augue</a:t>
            </a:r>
            <a:r>
              <a:rPr lang="pt-BR" sz="2800" dirty="0"/>
              <a:t> </a:t>
            </a:r>
            <a:r>
              <a:rPr lang="pt-BR" sz="2800" dirty="0" err="1"/>
              <a:t>iaculis</a:t>
            </a:r>
            <a:r>
              <a:rPr lang="pt-BR" sz="2800" dirty="0"/>
              <a:t> </a:t>
            </a:r>
            <a:r>
              <a:rPr lang="pt-BR" sz="2800" dirty="0" err="1"/>
              <a:t>luctus</a:t>
            </a:r>
            <a:r>
              <a:rPr lang="pt-BR" sz="2800" dirty="0"/>
              <a:t> quis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erat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tempus, </a:t>
            </a:r>
            <a:r>
              <a:rPr lang="pt-BR" sz="2800" dirty="0" err="1"/>
              <a:t>varius</a:t>
            </a:r>
            <a:r>
              <a:rPr lang="pt-BR" sz="2800" dirty="0"/>
              <a:t> ex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ac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fringilla</a:t>
            </a:r>
            <a:r>
              <a:rPr lang="pt-BR" sz="2800" dirty="0"/>
              <a:t> ipsum, quis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.</a:t>
            </a: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78" name="Text Box 842">
            <a:extLst>
              <a:ext uri="{FF2B5EF4-FFF2-40B4-BE49-F238E27FC236}">
                <a16:creationId xmlns:a16="http://schemas.microsoft.com/office/drawing/2014/main" id="{FEB380A3-E896-190E-3EEF-1BB1CAC43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91" y="27503423"/>
            <a:ext cx="8640763" cy="52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/>
              <a:t>Lorem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</a:t>
            </a:r>
            <a:r>
              <a:rPr lang="pt-BR" sz="2800" dirty="0" err="1"/>
              <a:t>Vivamus</a:t>
            </a:r>
            <a:r>
              <a:rPr lang="pt-BR" sz="2800" dirty="0"/>
              <a:t> id </a:t>
            </a:r>
            <a:r>
              <a:rPr lang="pt-BR" sz="2800" dirty="0" err="1"/>
              <a:t>est</a:t>
            </a:r>
            <a:r>
              <a:rPr lang="pt-BR" sz="2800" dirty="0"/>
              <a:t> </a:t>
            </a:r>
            <a:r>
              <a:rPr lang="pt-BR" sz="2800" dirty="0" err="1"/>
              <a:t>non</a:t>
            </a:r>
            <a:r>
              <a:rPr lang="pt-BR" sz="2800" dirty="0"/>
              <a:t> </a:t>
            </a:r>
            <a:r>
              <a:rPr lang="pt-BR" sz="2800" dirty="0" err="1"/>
              <a:t>augue</a:t>
            </a:r>
            <a:r>
              <a:rPr lang="pt-BR" sz="2800" dirty="0"/>
              <a:t> </a:t>
            </a:r>
            <a:r>
              <a:rPr lang="pt-BR" sz="2800" dirty="0" err="1"/>
              <a:t>iaculis</a:t>
            </a:r>
            <a:r>
              <a:rPr lang="pt-BR" sz="2800" dirty="0"/>
              <a:t> </a:t>
            </a:r>
            <a:r>
              <a:rPr lang="pt-BR" sz="2800" dirty="0" err="1"/>
              <a:t>luctus</a:t>
            </a:r>
            <a:r>
              <a:rPr lang="pt-BR" sz="2800" dirty="0"/>
              <a:t> quis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erat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</a:t>
            </a:r>
            <a:r>
              <a:rPr lang="pt-BR" sz="2800" dirty="0" err="1"/>
              <a:t>tempus</a:t>
            </a:r>
            <a:r>
              <a:rPr lang="pt-BR" sz="2800" dirty="0"/>
              <a:t>, </a:t>
            </a:r>
            <a:r>
              <a:rPr lang="pt-BR" sz="2800" dirty="0" err="1"/>
              <a:t>varius</a:t>
            </a:r>
            <a:r>
              <a:rPr lang="pt-BR" sz="2800" dirty="0"/>
              <a:t> ex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ac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, quis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 id.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egestas</a:t>
            </a:r>
            <a:r>
              <a:rPr lang="pt-BR" sz="2800" dirty="0"/>
              <a:t> </a:t>
            </a:r>
            <a:r>
              <a:rPr lang="pt-BR" sz="2800" dirty="0" err="1"/>
              <a:t>nulla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dui</a:t>
            </a:r>
            <a:r>
              <a:rPr lang="pt-BR" sz="2800" dirty="0"/>
              <a:t> </a:t>
            </a:r>
            <a:r>
              <a:rPr lang="pt-BR" sz="2800" dirty="0" err="1"/>
              <a:t>hendrerit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. Cum </a:t>
            </a:r>
            <a:r>
              <a:rPr lang="pt-BR" sz="2800" dirty="0" err="1"/>
              <a:t>sociis</a:t>
            </a:r>
            <a:r>
              <a:rPr lang="pt-BR" sz="2800" dirty="0"/>
              <a:t> </a:t>
            </a:r>
            <a:r>
              <a:rPr lang="pt-BR" sz="2800" dirty="0" err="1"/>
              <a:t>natoque</a:t>
            </a:r>
            <a:r>
              <a:rPr lang="pt-BR" sz="2800" dirty="0"/>
              <a:t>.</a:t>
            </a: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79" name="Text Box 842">
            <a:extLst>
              <a:ext uri="{FF2B5EF4-FFF2-40B4-BE49-F238E27FC236}">
                <a16:creationId xmlns:a16="http://schemas.microsoft.com/office/drawing/2014/main" id="{F96EB0DB-FDE6-DB53-9064-EFA96887B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91" y="34605941"/>
            <a:ext cx="8640763" cy="52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/>
              <a:t>Lorem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</a:t>
            </a:r>
            <a:r>
              <a:rPr lang="pt-BR" sz="2800" dirty="0" err="1"/>
              <a:t>Vivamus</a:t>
            </a:r>
            <a:r>
              <a:rPr lang="pt-BR" sz="2800" dirty="0"/>
              <a:t> id </a:t>
            </a:r>
            <a:r>
              <a:rPr lang="pt-BR" sz="2800" dirty="0" err="1"/>
              <a:t>est</a:t>
            </a:r>
            <a:r>
              <a:rPr lang="pt-BR" sz="2800" dirty="0"/>
              <a:t> </a:t>
            </a:r>
            <a:r>
              <a:rPr lang="pt-BR" sz="2800" dirty="0" err="1"/>
              <a:t>non</a:t>
            </a:r>
            <a:r>
              <a:rPr lang="pt-BR" sz="2800" dirty="0"/>
              <a:t> </a:t>
            </a:r>
            <a:r>
              <a:rPr lang="pt-BR" sz="2800" dirty="0" err="1"/>
              <a:t>augue</a:t>
            </a:r>
            <a:r>
              <a:rPr lang="pt-BR" sz="2800" dirty="0"/>
              <a:t> </a:t>
            </a:r>
            <a:r>
              <a:rPr lang="pt-BR" sz="2800" dirty="0" err="1"/>
              <a:t>iaculis</a:t>
            </a:r>
            <a:r>
              <a:rPr lang="pt-BR" sz="2800" dirty="0"/>
              <a:t> </a:t>
            </a:r>
            <a:r>
              <a:rPr lang="pt-BR" sz="2800" dirty="0" err="1"/>
              <a:t>luctus</a:t>
            </a:r>
            <a:r>
              <a:rPr lang="pt-BR" sz="2800" dirty="0"/>
              <a:t> quis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erat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</a:t>
            </a:r>
            <a:r>
              <a:rPr lang="pt-BR" sz="2800" dirty="0" err="1"/>
              <a:t>tempus</a:t>
            </a:r>
            <a:r>
              <a:rPr lang="pt-BR" sz="2800" dirty="0"/>
              <a:t>, </a:t>
            </a:r>
            <a:r>
              <a:rPr lang="pt-BR" sz="2800" dirty="0" err="1"/>
              <a:t>varius</a:t>
            </a:r>
            <a:r>
              <a:rPr lang="pt-BR" sz="2800" dirty="0"/>
              <a:t> ex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ac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fringilla</a:t>
            </a:r>
            <a:r>
              <a:rPr lang="pt-BR" sz="2800" dirty="0"/>
              <a:t> ipsum.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tempus, </a:t>
            </a:r>
            <a:r>
              <a:rPr lang="pt-BR" sz="2800" dirty="0" err="1"/>
              <a:t>varius</a:t>
            </a:r>
            <a:r>
              <a:rPr lang="pt-BR" sz="2800" dirty="0"/>
              <a:t> </a:t>
            </a:r>
            <a:r>
              <a:rPr lang="pt-BR" sz="2800" dirty="0" err="1"/>
              <a:t>ex</a:t>
            </a:r>
            <a:r>
              <a:rPr lang="pt-BR" sz="2800" dirty="0"/>
              <a:t>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ac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</a:p>
        </p:txBody>
      </p:sp>
      <p:sp>
        <p:nvSpPr>
          <p:cNvPr id="80" name="Text Box 842">
            <a:extLst>
              <a:ext uri="{FF2B5EF4-FFF2-40B4-BE49-F238E27FC236}">
                <a16:creationId xmlns:a16="http://schemas.microsoft.com/office/drawing/2014/main" id="{A8D285B9-A8F3-7A45-494A-6D1BD486A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9830" y="11339177"/>
            <a:ext cx="8640763" cy="692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/>
              <a:t>Lorem</a:t>
            </a:r>
            <a:r>
              <a:rPr lang="pt-BR" sz="2800" dirty="0"/>
              <a:t> ipsum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</a:t>
            </a:r>
            <a:r>
              <a:rPr lang="pt-BR" sz="2800" dirty="0" err="1"/>
              <a:t>Vivamus</a:t>
            </a:r>
            <a:r>
              <a:rPr lang="pt-BR" sz="2800" dirty="0"/>
              <a:t> id est non </a:t>
            </a:r>
            <a:r>
              <a:rPr lang="pt-BR" sz="2800" dirty="0" err="1"/>
              <a:t>augue</a:t>
            </a:r>
            <a:r>
              <a:rPr lang="pt-BR" sz="2800" dirty="0"/>
              <a:t> </a:t>
            </a:r>
            <a:r>
              <a:rPr lang="pt-BR" sz="2800" dirty="0" err="1"/>
              <a:t>iaculis</a:t>
            </a:r>
            <a:r>
              <a:rPr lang="pt-BR" sz="2800" dirty="0"/>
              <a:t> </a:t>
            </a:r>
            <a:r>
              <a:rPr lang="pt-BR" sz="2800" dirty="0" err="1"/>
              <a:t>luctus</a:t>
            </a:r>
            <a:r>
              <a:rPr lang="pt-BR" sz="2800" dirty="0"/>
              <a:t> quis </a:t>
            </a:r>
            <a:r>
              <a:rPr lang="pt-BR" sz="2800" dirty="0" err="1"/>
              <a:t>dignissim</a:t>
            </a:r>
            <a:r>
              <a:rPr lang="pt-BR" sz="2800" dirty="0"/>
              <a:t> erat.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tempus, </a:t>
            </a:r>
            <a:r>
              <a:rPr lang="pt-BR" sz="2800" dirty="0" err="1"/>
              <a:t>varius</a:t>
            </a:r>
            <a:r>
              <a:rPr lang="pt-BR" sz="2800" dirty="0"/>
              <a:t> </a:t>
            </a:r>
            <a:r>
              <a:rPr lang="pt-BR" sz="2800" dirty="0" err="1"/>
              <a:t>ex</a:t>
            </a:r>
            <a:r>
              <a:rPr lang="pt-BR" sz="2800" dirty="0"/>
              <a:t>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ac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tempus, </a:t>
            </a:r>
            <a:r>
              <a:rPr lang="pt-BR" sz="2800" dirty="0" err="1"/>
              <a:t>varius</a:t>
            </a:r>
            <a:r>
              <a:rPr lang="pt-BR" sz="2800" dirty="0"/>
              <a:t> </a:t>
            </a:r>
            <a:r>
              <a:rPr lang="pt-BR" sz="2800" dirty="0" err="1"/>
              <a:t>ex</a:t>
            </a:r>
            <a:r>
              <a:rPr lang="pt-BR" sz="2800" dirty="0"/>
              <a:t>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ac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endParaRPr lang="pt-BR" altLang="pt-BR" sz="2800" dirty="0">
              <a:latin typeface="Trebuchet MS" pitchFamily="34" charset="0"/>
              <a:sym typeface="Wingdings 2" pitchFamily="18" charset="2"/>
            </a:endParaRPr>
          </a:p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81" name="Text Box 842">
            <a:extLst>
              <a:ext uri="{FF2B5EF4-FFF2-40B4-BE49-F238E27FC236}">
                <a16:creationId xmlns:a16="http://schemas.microsoft.com/office/drawing/2014/main" id="{3B113B3A-DF94-3EBC-35E2-62A67AAD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9830" y="25983933"/>
            <a:ext cx="8640763" cy="575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/>
              <a:t>Lorem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</a:t>
            </a:r>
            <a:r>
              <a:rPr lang="pt-BR" sz="2800" dirty="0" err="1"/>
              <a:t>Vivamus</a:t>
            </a:r>
            <a:r>
              <a:rPr lang="pt-BR" sz="2800" dirty="0"/>
              <a:t> id </a:t>
            </a:r>
            <a:r>
              <a:rPr lang="pt-BR" sz="2800" dirty="0" err="1"/>
              <a:t>est</a:t>
            </a:r>
            <a:r>
              <a:rPr lang="pt-BR" sz="2800" dirty="0"/>
              <a:t> </a:t>
            </a:r>
            <a:r>
              <a:rPr lang="pt-BR" sz="2800" dirty="0" err="1"/>
              <a:t>non</a:t>
            </a:r>
            <a:r>
              <a:rPr lang="pt-BR" sz="2800" dirty="0"/>
              <a:t> </a:t>
            </a:r>
            <a:r>
              <a:rPr lang="pt-BR" sz="2800" dirty="0" err="1"/>
              <a:t>augue</a:t>
            </a:r>
            <a:r>
              <a:rPr lang="pt-BR" sz="2800" dirty="0"/>
              <a:t> </a:t>
            </a:r>
            <a:r>
              <a:rPr lang="pt-BR" sz="2800" dirty="0" err="1"/>
              <a:t>iaculis</a:t>
            </a:r>
            <a:r>
              <a:rPr lang="pt-BR" sz="2800" dirty="0"/>
              <a:t> </a:t>
            </a:r>
            <a:r>
              <a:rPr lang="pt-BR" sz="2800" dirty="0" err="1"/>
              <a:t>luctus</a:t>
            </a:r>
            <a:r>
              <a:rPr lang="pt-BR" sz="2800" dirty="0"/>
              <a:t> quis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erat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</a:t>
            </a:r>
            <a:r>
              <a:rPr lang="pt-BR" sz="2800" dirty="0" err="1"/>
              <a:t>tempus</a:t>
            </a:r>
            <a:r>
              <a:rPr lang="pt-BR" sz="2800" dirty="0"/>
              <a:t>, </a:t>
            </a:r>
            <a:r>
              <a:rPr lang="pt-BR" sz="2800" dirty="0" err="1"/>
              <a:t>varius</a:t>
            </a:r>
            <a:r>
              <a:rPr lang="pt-BR" sz="2800" dirty="0"/>
              <a:t> ex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ac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, quis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 id.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egestas</a:t>
            </a:r>
            <a:r>
              <a:rPr lang="pt-BR" sz="2800" dirty="0"/>
              <a:t> </a:t>
            </a:r>
            <a:r>
              <a:rPr lang="pt-BR" sz="2800" dirty="0" err="1"/>
              <a:t>nulla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dui</a:t>
            </a:r>
            <a:r>
              <a:rPr lang="pt-BR" sz="2800" dirty="0"/>
              <a:t> </a:t>
            </a:r>
            <a:r>
              <a:rPr lang="pt-BR" sz="2800" dirty="0" err="1"/>
              <a:t>hendrerit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. </a:t>
            </a:r>
            <a:r>
              <a:rPr lang="pt-BR" sz="2800" dirty="0" err="1"/>
              <a:t>Cum</a:t>
            </a:r>
            <a:r>
              <a:rPr lang="pt-BR" sz="2800" dirty="0"/>
              <a:t> </a:t>
            </a:r>
            <a:r>
              <a:rPr lang="pt-BR" sz="2800" dirty="0" err="1"/>
              <a:t>sociis</a:t>
            </a:r>
            <a:r>
              <a:rPr lang="pt-BR" sz="2800" dirty="0"/>
              <a:t> </a:t>
            </a:r>
            <a:r>
              <a:rPr lang="pt-BR" sz="2800" dirty="0" err="1"/>
              <a:t>natoque</a:t>
            </a:r>
            <a:r>
              <a:rPr lang="pt-BR" sz="2800" dirty="0"/>
              <a:t> </a:t>
            </a:r>
            <a:r>
              <a:rPr lang="pt-BR" sz="2800" dirty="0" err="1"/>
              <a:t>penatibus</a:t>
            </a:r>
            <a:r>
              <a:rPr lang="pt-BR" sz="2800" dirty="0"/>
              <a:t> </a:t>
            </a:r>
            <a:r>
              <a:rPr lang="pt-BR" sz="2800" dirty="0" err="1"/>
              <a:t>et</a:t>
            </a:r>
            <a:r>
              <a:rPr lang="pt-BR" sz="2800" dirty="0"/>
              <a:t> </a:t>
            </a:r>
            <a:r>
              <a:rPr lang="pt-BR" sz="2800" dirty="0" err="1"/>
              <a:t>magnis</a:t>
            </a:r>
            <a:r>
              <a:rPr lang="pt-BR" sz="2800" dirty="0"/>
              <a:t> </a:t>
            </a:r>
            <a:r>
              <a:rPr lang="pt-BR" sz="2800" dirty="0" err="1"/>
              <a:t>dis</a:t>
            </a:r>
            <a:r>
              <a:rPr lang="pt-BR" sz="2800" dirty="0"/>
              <a:t> </a:t>
            </a:r>
            <a:r>
              <a:rPr lang="pt-BR" sz="2800" dirty="0" err="1"/>
              <a:t>parturient</a:t>
            </a:r>
            <a:r>
              <a:rPr lang="pt-BR" sz="2800" dirty="0"/>
              <a:t> montes, </a:t>
            </a:r>
            <a:r>
              <a:rPr lang="pt-BR" sz="2800" dirty="0" err="1"/>
              <a:t>nascetur</a:t>
            </a:r>
            <a:r>
              <a:rPr lang="pt-BR" sz="2800" dirty="0"/>
              <a:t> </a:t>
            </a:r>
            <a:r>
              <a:rPr lang="pt-BR" sz="2800" dirty="0" err="1"/>
              <a:t>ridiculus</a:t>
            </a:r>
            <a:r>
              <a:rPr lang="pt-BR" sz="2800" dirty="0"/>
              <a:t> mus.</a:t>
            </a: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82" name="Text Box 842">
            <a:extLst>
              <a:ext uri="{FF2B5EF4-FFF2-40B4-BE49-F238E27FC236}">
                <a16:creationId xmlns:a16="http://schemas.microsoft.com/office/drawing/2014/main" id="{C9AD86B7-71BF-DCDC-F605-A03B914A5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9830" y="33299257"/>
            <a:ext cx="8640763" cy="679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/>
              <a:t>Lorem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</a:t>
            </a:r>
            <a:r>
              <a:rPr lang="pt-BR" sz="2800" dirty="0" err="1"/>
              <a:t>Vivamus</a:t>
            </a:r>
            <a:r>
              <a:rPr lang="pt-BR" sz="2800" dirty="0"/>
              <a:t> id </a:t>
            </a:r>
            <a:r>
              <a:rPr lang="pt-BR" sz="2800" dirty="0" err="1"/>
              <a:t>est</a:t>
            </a:r>
            <a:r>
              <a:rPr lang="pt-BR" sz="2800" dirty="0"/>
              <a:t> </a:t>
            </a:r>
            <a:r>
              <a:rPr lang="pt-BR" sz="2800" dirty="0" err="1"/>
              <a:t>non</a:t>
            </a:r>
            <a:r>
              <a:rPr lang="pt-BR" sz="2800" dirty="0"/>
              <a:t> </a:t>
            </a:r>
            <a:r>
              <a:rPr lang="pt-BR" sz="2800" dirty="0" err="1"/>
              <a:t>augue</a:t>
            </a:r>
            <a:r>
              <a:rPr lang="pt-BR" sz="2800" dirty="0"/>
              <a:t> </a:t>
            </a:r>
            <a:r>
              <a:rPr lang="pt-BR" sz="2800" dirty="0" err="1"/>
              <a:t>iaculis</a:t>
            </a:r>
            <a:r>
              <a:rPr lang="pt-BR" sz="2800" dirty="0"/>
              <a:t> </a:t>
            </a:r>
            <a:r>
              <a:rPr lang="pt-BR" sz="2800" dirty="0" err="1"/>
              <a:t>luctus</a:t>
            </a:r>
            <a:r>
              <a:rPr lang="pt-BR" sz="2800" dirty="0"/>
              <a:t> quis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erat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</a:t>
            </a:r>
            <a:r>
              <a:rPr lang="pt-BR" sz="2800" dirty="0" err="1"/>
              <a:t>tempus</a:t>
            </a:r>
            <a:r>
              <a:rPr lang="pt-BR" sz="2800" dirty="0"/>
              <a:t>, </a:t>
            </a:r>
            <a:r>
              <a:rPr lang="pt-BR" sz="2800" dirty="0" err="1"/>
              <a:t>varius</a:t>
            </a:r>
            <a:r>
              <a:rPr lang="pt-BR" sz="2800" dirty="0"/>
              <a:t> ex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ac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, quis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 id.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egestas</a:t>
            </a:r>
            <a:r>
              <a:rPr lang="pt-BR" sz="2800" dirty="0"/>
              <a:t> </a:t>
            </a:r>
            <a:r>
              <a:rPr lang="pt-BR" sz="2800" dirty="0" err="1"/>
              <a:t>nulla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dui</a:t>
            </a:r>
            <a:r>
              <a:rPr lang="pt-BR" sz="2800" dirty="0"/>
              <a:t> </a:t>
            </a:r>
            <a:r>
              <a:rPr lang="pt-BR" sz="2800" dirty="0" err="1"/>
              <a:t>hendrerit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. </a:t>
            </a:r>
            <a:r>
              <a:rPr lang="pt-BR" sz="2800" dirty="0" err="1"/>
              <a:t>Cum</a:t>
            </a:r>
            <a:r>
              <a:rPr lang="pt-BR" sz="2800" dirty="0"/>
              <a:t> </a:t>
            </a:r>
            <a:r>
              <a:rPr lang="pt-BR" sz="2800" dirty="0" err="1"/>
              <a:t>sociis</a:t>
            </a:r>
            <a:r>
              <a:rPr lang="pt-BR" sz="2800" dirty="0"/>
              <a:t> </a:t>
            </a:r>
            <a:r>
              <a:rPr lang="pt-BR" sz="2800" dirty="0" err="1"/>
              <a:t>natoque</a:t>
            </a:r>
            <a:r>
              <a:rPr lang="pt-BR" sz="2800" dirty="0"/>
              <a:t> </a:t>
            </a:r>
            <a:r>
              <a:rPr lang="pt-BR" sz="2800" dirty="0" err="1"/>
              <a:t>penatibus</a:t>
            </a:r>
            <a:r>
              <a:rPr lang="pt-BR" sz="2800" dirty="0"/>
              <a:t> </a:t>
            </a:r>
            <a:r>
              <a:rPr lang="pt-BR" sz="2800" dirty="0" err="1"/>
              <a:t>et</a:t>
            </a:r>
            <a:r>
              <a:rPr lang="pt-BR" sz="2800" dirty="0"/>
              <a:t> </a:t>
            </a:r>
            <a:r>
              <a:rPr lang="pt-BR" sz="2800" dirty="0" err="1"/>
              <a:t>magnis</a:t>
            </a:r>
            <a:r>
              <a:rPr lang="pt-BR" sz="2800" dirty="0"/>
              <a:t> </a:t>
            </a:r>
            <a:r>
              <a:rPr lang="pt-BR" sz="2800" dirty="0" err="1"/>
              <a:t>dis</a:t>
            </a:r>
            <a:r>
              <a:rPr lang="pt-BR" sz="2800" dirty="0"/>
              <a:t> </a:t>
            </a:r>
            <a:r>
              <a:rPr lang="pt-BR" sz="2800" dirty="0" err="1"/>
              <a:t>parturient</a:t>
            </a:r>
            <a:r>
              <a:rPr lang="pt-BR" sz="2800" dirty="0"/>
              <a:t> montes, </a:t>
            </a:r>
            <a:r>
              <a:rPr lang="pt-BR" sz="2800" dirty="0" err="1"/>
              <a:t>nascetur</a:t>
            </a:r>
            <a:r>
              <a:rPr lang="pt-BR" sz="2800" dirty="0"/>
              <a:t> </a:t>
            </a:r>
            <a:r>
              <a:rPr lang="pt-BR" sz="2800" dirty="0" err="1"/>
              <a:t>ridiculus</a:t>
            </a:r>
            <a:r>
              <a:rPr lang="pt-BR" sz="2800" dirty="0"/>
              <a:t> mus. </a:t>
            </a:r>
            <a:r>
              <a:rPr lang="pt-BR" sz="2800" dirty="0" err="1"/>
              <a:t>nulla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dui</a:t>
            </a:r>
            <a:r>
              <a:rPr lang="pt-BR" sz="2800" dirty="0"/>
              <a:t> </a:t>
            </a:r>
            <a:r>
              <a:rPr lang="pt-BR" sz="2800" dirty="0" err="1"/>
              <a:t>hendrerit</a:t>
            </a:r>
            <a:r>
              <a:rPr lang="pt-BR" sz="2800" dirty="0"/>
              <a:t> </a:t>
            </a:r>
            <a:r>
              <a:rPr lang="pt-BR" sz="2800" dirty="0" err="1"/>
              <a:t>volutpat</a:t>
            </a:r>
            <a:r>
              <a:rPr lang="pt-BR" sz="2800" dirty="0"/>
              <a:t>. Cum </a:t>
            </a:r>
            <a:r>
              <a:rPr lang="pt-BR" sz="2800" dirty="0" err="1"/>
              <a:t>sociis</a:t>
            </a:r>
            <a:r>
              <a:rPr lang="pt-BR" sz="2800" dirty="0"/>
              <a:t> </a:t>
            </a:r>
            <a:r>
              <a:rPr lang="pt-BR" sz="2800" dirty="0" err="1"/>
              <a:t>natoque</a:t>
            </a:r>
            <a:r>
              <a:rPr lang="pt-BR" sz="2800" dirty="0"/>
              <a:t> </a:t>
            </a:r>
            <a:r>
              <a:rPr lang="pt-BR" sz="2800" dirty="0" err="1"/>
              <a:t>penatibus</a:t>
            </a:r>
            <a:r>
              <a:rPr lang="pt-BR" sz="2800" dirty="0"/>
              <a:t> et </a:t>
            </a:r>
            <a:r>
              <a:rPr lang="pt-BR" sz="2800" dirty="0" err="1"/>
              <a:t>magnis</a:t>
            </a:r>
            <a:r>
              <a:rPr lang="pt-BR" sz="2800" dirty="0"/>
              <a:t> </a:t>
            </a:r>
            <a:r>
              <a:rPr lang="pt-BR" sz="2800" dirty="0" err="1"/>
              <a:t>dis</a:t>
            </a:r>
            <a:r>
              <a:rPr lang="pt-BR" sz="2800" dirty="0"/>
              <a:t> </a:t>
            </a:r>
            <a:r>
              <a:rPr lang="pt-BR" sz="2800" dirty="0" err="1"/>
              <a:t>parturien</a:t>
            </a:r>
            <a:r>
              <a:rPr lang="pt-BR" sz="2800" dirty="0"/>
              <a:t>.</a:t>
            </a:r>
            <a:endParaRPr lang="pt-BR" altLang="pt-BR" sz="28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83" name="Text Box 842">
            <a:extLst>
              <a:ext uri="{FF2B5EF4-FFF2-40B4-BE49-F238E27FC236}">
                <a16:creationId xmlns:a16="http://schemas.microsoft.com/office/drawing/2014/main" id="{E42D6F6A-F4C4-C4FA-0C7D-93B3955B4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128" y="12914476"/>
            <a:ext cx="8640763" cy="744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/>
              <a:t>Lorem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</a:t>
            </a:r>
            <a:r>
              <a:rPr lang="pt-BR" sz="2800" dirty="0" err="1"/>
              <a:t>Vivamus</a:t>
            </a:r>
            <a:r>
              <a:rPr lang="pt-BR" sz="2800" dirty="0"/>
              <a:t> id </a:t>
            </a:r>
            <a:r>
              <a:rPr lang="pt-BR" sz="2800" dirty="0" err="1"/>
              <a:t>est</a:t>
            </a:r>
            <a:r>
              <a:rPr lang="pt-BR" sz="2800" dirty="0"/>
              <a:t> </a:t>
            </a:r>
            <a:r>
              <a:rPr lang="pt-BR" sz="2800" dirty="0" err="1"/>
              <a:t>non</a:t>
            </a:r>
            <a:r>
              <a:rPr lang="pt-BR" sz="2800" dirty="0"/>
              <a:t> </a:t>
            </a:r>
            <a:r>
              <a:rPr lang="pt-BR" sz="2800" dirty="0" err="1"/>
              <a:t>augue</a:t>
            </a:r>
            <a:r>
              <a:rPr lang="pt-BR" sz="2800" dirty="0"/>
              <a:t> </a:t>
            </a:r>
            <a:r>
              <a:rPr lang="pt-BR" sz="2800" dirty="0" err="1"/>
              <a:t>iaculis</a:t>
            </a:r>
            <a:r>
              <a:rPr lang="pt-BR" sz="2800" dirty="0"/>
              <a:t> </a:t>
            </a:r>
            <a:r>
              <a:rPr lang="pt-BR" sz="2800" dirty="0" err="1"/>
              <a:t>luctus</a:t>
            </a:r>
            <a:r>
              <a:rPr lang="pt-BR" sz="2800" dirty="0"/>
              <a:t> quis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erat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</a:t>
            </a:r>
            <a:r>
              <a:rPr lang="pt-BR" sz="2800" dirty="0" err="1"/>
              <a:t>tempus</a:t>
            </a:r>
            <a:r>
              <a:rPr lang="pt-BR" sz="2800" dirty="0"/>
              <a:t>, </a:t>
            </a:r>
            <a:r>
              <a:rPr lang="pt-BR" sz="2800" dirty="0" err="1"/>
              <a:t>varius</a:t>
            </a:r>
            <a:r>
              <a:rPr lang="pt-BR" sz="2800" dirty="0"/>
              <a:t> ex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ac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fringilla</a:t>
            </a:r>
            <a:r>
              <a:rPr lang="pt-BR" sz="2800" dirty="0"/>
              <a:t> ipsum, quis </a:t>
            </a:r>
            <a:r>
              <a:rPr lang="pt-BR" sz="2800" dirty="0" err="1"/>
              <a:t>fringilla</a:t>
            </a:r>
            <a:r>
              <a:rPr lang="pt-BR" sz="2800" dirty="0"/>
              <a:t> </a:t>
            </a:r>
            <a:r>
              <a:rPr lang="pt-BR" sz="2800" dirty="0" err="1"/>
              <a:t>lacu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tempus, </a:t>
            </a:r>
            <a:r>
              <a:rPr lang="pt-BR" sz="2800" dirty="0" err="1"/>
              <a:t>varius</a:t>
            </a:r>
            <a:r>
              <a:rPr lang="pt-BR" sz="2800" dirty="0"/>
              <a:t> </a:t>
            </a:r>
            <a:r>
              <a:rPr lang="pt-BR" sz="2800" dirty="0" err="1"/>
              <a:t>ex</a:t>
            </a:r>
            <a:r>
              <a:rPr lang="pt-BR" sz="2800" dirty="0"/>
              <a:t>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ac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endParaRPr lang="pt-BR" altLang="pt-BR" sz="2800" dirty="0">
              <a:latin typeface="Trebuchet MS" pitchFamily="34" charset="0"/>
              <a:sym typeface="Wingdings 2" pitchFamily="18" charset="2"/>
            </a:endParaRPr>
          </a:p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84" name="Text Box 842">
            <a:extLst>
              <a:ext uri="{FF2B5EF4-FFF2-40B4-BE49-F238E27FC236}">
                <a16:creationId xmlns:a16="http://schemas.microsoft.com/office/drawing/2014/main" id="{C4816CAE-7A74-E852-A97F-BCFC09A04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140" y="27049764"/>
            <a:ext cx="8640763" cy="4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/>
              <a:t>Lorem</a:t>
            </a:r>
            <a:r>
              <a:rPr lang="pt-BR" sz="2800" dirty="0"/>
              <a:t> </a:t>
            </a:r>
            <a:r>
              <a:rPr lang="pt-BR" sz="2800" dirty="0" err="1"/>
              <a:t>ipsum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sit</a:t>
            </a:r>
            <a:r>
              <a:rPr lang="pt-BR" sz="2800" dirty="0"/>
              <a:t> </a:t>
            </a:r>
            <a:r>
              <a:rPr lang="pt-BR" sz="2800" dirty="0" err="1"/>
              <a:t>amet</a:t>
            </a:r>
            <a:r>
              <a:rPr lang="pt-BR" sz="2800" dirty="0"/>
              <a:t>, </a:t>
            </a:r>
            <a:r>
              <a:rPr lang="pt-BR" sz="2800" dirty="0" err="1"/>
              <a:t>consectetur</a:t>
            </a:r>
            <a:r>
              <a:rPr lang="pt-BR" sz="2800" dirty="0"/>
              <a:t> </a:t>
            </a:r>
            <a:r>
              <a:rPr lang="pt-BR" sz="2800" dirty="0" err="1"/>
              <a:t>adipiscing</a:t>
            </a:r>
            <a:r>
              <a:rPr lang="pt-BR" sz="2800" dirty="0"/>
              <a:t> </a:t>
            </a:r>
            <a:r>
              <a:rPr lang="pt-BR" sz="2800" dirty="0" err="1"/>
              <a:t>elit</a:t>
            </a:r>
            <a:r>
              <a:rPr lang="pt-BR" sz="2800" dirty="0"/>
              <a:t>. </a:t>
            </a:r>
            <a:r>
              <a:rPr lang="pt-BR" sz="2800" dirty="0" err="1"/>
              <a:t>Vivamus</a:t>
            </a:r>
            <a:r>
              <a:rPr lang="pt-BR" sz="2800" dirty="0"/>
              <a:t> id </a:t>
            </a:r>
            <a:r>
              <a:rPr lang="pt-BR" sz="2800" dirty="0" err="1"/>
              <a:t>est</a:t>
            </a:r>
            <a:r>
              <a:rPr lang="pt-BR" sz="2800" dirty="0"/>
              <a:t> </a:t>
            </a:r>
            <a:r>
              <a:rPr lang="pt-BR" sz="2800" dirty="0" err="1"/>
              <a:t>non</a:t>
            </a:r>
            <a:r>
              <a:rPr lang="pt-BR" sz="2800" dirty="0"/>
              <a:t> </a:t>
            </a:r>
            <a:r>
              <a:rPr lang="pt-BR" sz="2800" dirty="0" err="1"/>
              <a:t>augue</a:t>
            </a:r>
            <a:r>
              <a:rPr lang="pt-BR" sz="2800" dirty="0"/>
              <a:t> </a:t>
            </a:r>
            <a:r>
              <a:rPr lang="pt-BR" sz="2800" dirty="0" err="1"/>
              <a:t>iaculis</a:t>
            </a:r>
            <a:r>
              <a:rPr lang="pt-BR" sz="2800" dirty="0"/>
              <a:t> </a:t>
            </a:r>
            <a:r>
              <a:rPr lang="pt-BR" sz="2800" dirty="0" err="1"/>
              <a:t>luctus</a:t>
            </a:r>
            <a:r>
              <a:rPr lang="pt-BR" sz="2800" dirty="0"/>
              <a:t> quis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erat</a:t>
            </a:r>
            <a:r>
              <a:rPr lang="pt-BR" sz="2800" dirty="0"/>
              <a:t>. </a:t>
            </a:r>
            <a:r>
              <a:rPr lang="pt-BR" sz="2800" dirty="0" err="1"/>
              <a:t>Maecenas</a:t>
            </a:r>
            <a:r>
              <a:rPr lang="pt-BR" sz="2800" dirty="0"/>
              <a:t> </a:t>
            </a:r>
            <a:r>
              <a:rPr lang="pt-BR" sz="2800" dirty="0" err="1"/>
              <a:t>convallis</a:t>
            </a:r>
            <a:r>
              <a:rPr lang="pt-BR" sz="2800" dirty="0"/>
              <a:t> </a:t>
            </a:r>
            <a:r>
              <a:rPr lang="pt-BR" sz="2800" dirty="0" err="1"/>
              <a:t>nisl</a:t>
            </a:r>
            <a:r>
              <a:rPr lang="pt-BR" sz="2800" dirty="0"/>
              <a:t> </a:t>
            </a:r>
            <a:r>
              <a:rPr lang="pt-BR" sz="2800" dirty="0" err="1"/>
              <a:t>tempus</a:t>
            </a:r>
            <a:r>
              <a:rPr lang="pt-BR" sz="2800" dirty="0"/>
              <a:t>, </a:t>
            </a:r>
            <a:r>
              <a:rPr lang="pt-BR" sz="2800" dirty="0" err="1"/>
              <a:t>varius</a:t>
            </a:r>
            <a:r>
              <a:rPr lang="pt-BR" sz="2800" dirty="0"/>
              <a:t> ex quis, </a:t>
            </a:r>
            <a:r>
              <a:rPr lang="pt-BR" sz="2800" dirty="0" err="1"/>
              <a:t>sodales</a:t>
            </a:r>
            <a:r>
              <a:rPr lang="pt-BR" sz="2800" dirty="0"/>
              <a:t> </a:t>
            </a:r>
            <a:r>
              <a:rPr lang="pt-BR" sz="2800" dirty="0" err="1"/>
              <a:t>mauris</a:t>
            </a:r>
            <a:r>
              <a:rPr lang="pt-BR" sz="2800" dirty="0"/>
              <a:t>. </a:t>
            </a:r>
            <a:r>
              <a:rPr lang="pt-BR" sz="2800" dirty="0" err="1"/>
              <a:t>Quisque</a:t>
            </a:r>
            <a:r>
              <a:rPr lang="pt-BR" sz="2800" dirty="0"/>
              <a:t> </a:t>
            </a:r>
            <a:r>
              <a:rPr lang="pt-BR" sz="2800" dirty="0" err="1"/>
              <a:t>dignissim</a:t>
            </a:r>
            <a:r>
              <a:rPr lang="pt-BR" sz="2800" dirty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lacus</a:t>
            </a:r>
            <a:r>
              <a:rPr lang="pt-BR" sz="2800" dirty="0"/>
              <a:t> </a:t>
            </a:r>
            <a:r>
              <a:rPr lang="pt-BR" sz="2800" dirty="0" err="1"/>
              <a:t>ac</a:t>
            </a:r>
            <a:r>
              <a:rPr lang="pt-BR" sz="2800" dirty="0"/>
              <a:t> </a:t>
            </a:r>
            <a:r>
              <a:rPr lang="pt-BR" sz="2800" dirty="0" err="1"/>
              <a:t>tincidunt</a:t>
            </a:r>
            <a:r>
              <a:rPr lang="pt-BR" sz="2800" dirty="0"/>
              <a:t>. </a:t>
            </a:r>
            <a:r>
              <a:rPr lang="pt-BR" sz="2800" dirty="0" err="1"/>
              <a:t>Vestibulum</a:t>
            </a:r>
            <a:r>
              <a:rPr lang="pt-BR" sz="2800" dirty="0"/>
              <a:t> </a:t>
            </a:r>
            <a:r>
              <a:rPr lang="pt-BR" sz="2800" dirty="0" err="1"/>
              <a:t>vel</a:t>
            </a:r>
            <a:r>
              <a:rPr lang="pt-BR" sz="2800" dirty="0"/>
              <a:t> </a:t>
            </a:r>
            <a:r>
              <a:rPr lang="pt-BR" sz="2800" dirty="0" err="1"/>
              <a:t>posuere</a:t>
            </a:r>
            <a:r>
              <a:rPr lang="pt-BR" sz="2800" dirty="0"/>
              <a:t> magna. </a:t>
            </a:r>
            <a:r>
              <a:rPr lang="pt-BR" sz="2800" dirty="0" err="1"/>
              <a:t>Donec</a:t>
            </a:r>
            <a:r>
              <a:rPr lang="pt-BR" sz="2800" dirty="0"/>
              <a:t> </a:t>
            </a:r>
            <a:r>
              <a:rPr lang="pt-BR" sz="2800" dirty="0" err="1"/>
              <a:t>sagittis</a:t>
            </a:r>
            <a:r>
              <a:rPr lang="pt-BR" sz="2800" dirty="0"/>
              <a:t> sem </a:t>
            </a:r>
            <a:r>
              <a:rPr lang="pt-BR" sz="2800" dirty="0" err="1"/>
              <a:t>nec</a:t>
            </a:r>
            <a:r>
              <a:rPr lang="pt-BR" sz="2800" dirty="0"/>
              <a:t> </a:t>
            </a:r>
            <a:r>
              <a:rPr lang="pt-BR" sz="2800" dirty="0" err="1"/>
              <a:t>dolor</a:t>
            </a:r>
            <a:r>
              <a:rPr lang="pt-BR" sz="2800" dirty="0"/>
              <a:t> </a:t>
            </a:r>
            <a:r>
              <a:rPr lang="pt-BR" sz="2800" dirty="0" err="1"/>
              <a:t>interdum</a:t>
            </a:r>
            <a:r>
              <a:rPr lang="pt-BR" sz="2800" dirty="0"/>
              <a:t> </a:t>
            </a:r>
            <a:r>
              <a:rPr lang="pt-BR" sz="2800" dirty="0" err="1"/>
              <a:t>imperdiet</a:t>
            </a:r>
            <a:r>
              <a:rPr lang="pt-BR" sz="2800" dirty="0"/>
              <a:t>. </a:t>
            </a:r>
            <a:r>
              <a:rPr lang="pt-BR" sz="2800" dirty="0" err="1"/>
              <a:t>Duis</a:t>
            </a:r>
            <a:r>
              <a:rPr lang="pt-BR" sz="2800" dirty="0"/>
              <a:t> </a:t>
            </a:r>
            <a:r>
              <a:rPr lang="pt-BR" sz="2800" dirty="0" err="1"/>
              <a:t>tristique</a:t>
            </a:r>
            <a:r>
              <a:rPr lang="pt-BR" sz="2800" dirty="0"/>
              <a:t> </a:t>
            </a:r>
            <a:r>
              <a:rPr lang="pt-BR" sz="2800" dirty="0" err="1"/>
              <a:t>tellus</a:t>
            </a:r>
            <a:r>
              <a:rPr lang="pt-BR" sz="2800" dirty="0"/>
              <a:t> </a:t>
            </a:r>
            <a:r>
              <a:rPr lang="pt-BR" sz="2800" dirty="0" err="1"/>
              <a:t>eget</a:t>
            </a:r>
            <a:r>
              <a:rPr lang="pt-BR" sz="2800" dirty="0"/>
              <a:t> </a:t>
            </a:r>
            <a:r>
              <a:rPr lang="pt-BR" sz="2800" dirty="0" err="1"/>
              <a:t>arcu</a:t>
            </a:r>
            <a:r>
              <a:rPr lang="pt-BR" sz="2800" dirty="0"/>
              <a:t> </a:t>
            </a:r>
            <a:r>
              <a:rPr lang="pt-BR" sz="2800" dirty="0" err="1"/>
              <a:t>blandit</a:t>
            </a:r>
            <a:r>
              <a:rPr lang="pt-BR" sz="2800" dirty="0"/>
              <a:t> </a:t>
            </a:r>
            <a:r>
              <a:rPr lang="pt-BR" sz="2800" dirty="0" err="1"/>
              <a:t>eleifend</a:t>
            </a:r>
            <a:r>
              <a:rPr lang="pt-BR" sz="2800" dirty="0"/>
              <a:t>. </a:t>
            </a:r>
            <a:r>
              <a:rPr lang="pt-BR" sz="2800" dirty="0" err="1"/>
              <a:t>Morbi</a:t>
            </a:r>
            <a:r>
              <a:rPr lang="pt-BR" sz="2800" dirty="0"/>
              <a:t> </a:t>
            </a:r>
            <a:r>
              <a:rPr lang="pt-BR" sz="2800" dirty="0" err="1"/>
              <a:t>accumsan</a:t>
            </a:r>
            <a:r>
              <a:rPr lang="pt-BR" sz="2800" dirty="0"/>
              <a:t> </a:t>
            </a:r>
            <a:r>
              <a:rPr lang="pt-BR" sz="2800" dirty="0" err="1"/>
              <a:t>fringilla</a:t>
            </a:r>
            <a:r>
              <a:rPr lang="pt-BR" sz="2800" dirty="0"/>
              <a:t> ipsum..</a:t>
            </a: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85" name="Text Box 29">
            <a:extLst>
              <a:ext uri="{FF2B5EF4-FFF2-40B4-BE49-F238E27FC236}">
                <a16:creationId xmlns:a16="http://schemas.microsoft.com/office/drawing/2014/main" id="{1977F9A3-C792-ABA8-11C7-878737BEF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593" y="32130152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Aplicação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6" name="Text Box 29">
            <a:extLst>
              <a:ext uri="{FF2B5EF4-FFF2-40B4-BE49-F238E27FC236}">
                <a16:creationId xmlns:a16="http://schemas.microsoft.com/office/drawing/2014/main" id="{CE4847FC-E5D4-C44D-C55B-7BEC84A1F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4905" y="32130152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Referência</a:t>
            </a:r>
            <a:r>
              <a:rPr lang="en-US" altLang="pt-BR" sz="32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Biografica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7" name="Text Box 29">
            <a:extLst>
              <a:ext uri="{FF2B5EF4-FFF2-40B4-BE49-F238E27FC236}">
                <a16:creationId xmlns:a16="http://schemas.microsoft.com/office/drawing/2014/main" id="{1BF185DD-4A1B-B7D4-6CED-2938698BA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478" y="26250767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Metodologia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8" name="Text Box 29">
            <a:extLst>
              <a:ext uri="{FF2B5EF4-FFF2-40B4-BE49-F238E27FC236}">
                <a16:creationId xmlns:a16="http://schemas.microsoft.com/office/drawing/2014/main" id="{F6102113-58AF-F119-C957-D65032FC3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140" y="25750085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Considerações</a:t>
            </a:r>
            <a:r>
              <a:rPr lang="en-US" altLang="pt-BR" sz="32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Finais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9" name="Text Box 29">
            <a:extLst>
              <a:ext uri="{FF2B5EF4-FFF2-40B4-BE49-F238E27FC236}">
                <a16:creationId xmlns:a16="http://schemas.microsoft.com/office/drawing/2014/main" id="{669B1745-262F-4C9F-5DD9-E8BB2FADD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91" y="17294272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Objetivo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90" name="Text Box 29">
            <a:extLst>
              <a:ext uri="{FF2B5EF4-FFF2-40B4-BE49-F238E27FC236}">
                <a16:creationId xmlns:a16="http://schemas.microsoft.com/office/drawing/2014/main" id="{4D023220-AFF6-4CF2-D182-4F039DF23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478" y="11612505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Resumo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91" name="Text Box 29">
            <a:extLst>
              <a:ext uri="{FF2B5EF4-FFF2-40B4-BE49-F238E27FC236}">
                <a16:creationId xmlns:a16="http://schemas.microsoft.com/office/drawing/2014/main" id="{3ABF0B54-A383-CC1D-A833-69277EEA9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891" y="11612505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Resultados</a:t>
            </a:r>
            <a:r>
              <a:rPr lang="en-US" altLang="pt-BR" sz="3200" dirty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altLang="pt-BR" sz="3200" dirty="0" err="1">
                <a:solidFill>
                  <a:schemeClr val="bg1"/>
                </a:solidFill>
                <a:latin typeface="Verdana"/>
                <a:cs typeface="Verdana"/>
              </a:rPr>
              <a:t>Análises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46705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1017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ABENGE ORG</dc:creator>
  <cp:lastModifiedBy>Tania Regina D. Silva Pereira</cp:lastModifiedBy>
  <cp:revision>2</cp:revision>
  <dcterms:created xsi:type="dcterms:W3CDTF">2023-02-11T02:11:39Z</dcterms:created>
  <dcterms:modified xsi:type="dcterms:W3CDTF">2024-05-06T22:35:41Z</dcterms:modified>
</cp:coreProperties>
</file>