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28803600" cy="43205400"/>
  <p:notesSz cx="6858000" cy="9144000"/>
  <p:defaultTextStyle>
    <a:defPPr>
      <a:defRPr lang="en-US"/>
    </a:defPPr>
    <a:lvl1pPr marL="0" algn="l" defTabSz="20574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1pPr>
    <a:lvl2pPr marL="2057400" algn="l" defTabSz="20574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2pPr>
    <a:lvl3pPr marL="4114800" algn="l" defTabSz="20574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3pPr>
    <a:lvl4pPr marL="6172200" algn="l" defTabSz="20574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4pPr>
    <a:lvl5pPr marL="8229600" algn="l" defTabSz="20574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5pPr>
    <a:lvl6pPr marL="10287000" algn="l" defTabSz="20574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6pPr>
    <a:lvl7pPr marL="12344400" algn="l" defTabSz="20574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7pPr>
    <a:lvl8pPr marL="14401800" algn="l" defTabSz="20574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8pPr>
    <a:lvl9pPr marL="16459200" algn="l" defTabSz="2057400" rtl="0" eaLnBrk="1" latinLnBrk="0" hangingPunct="1">
      <a:defRPr sz="8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2" d="100"/>
          <a:sy n="22" d="100"/>
        </p:scale>
        <p:origin x="-3192" y="-224"/>
      </p:cViewPr>
      <p:guideLst>
        <p:guide orient="horz" pos="13608"/>
        <p:guide pos="907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931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beçalh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8803600" cy="9696993"/>
          </a:xfrm>
          <a:prstGeom prst="rect">
            <a:avLst/>
          </a:prstGeom>
        </p:spPr>
      </p:pic>
      <p:sp>
        <p:nvSpPr>
          <p:cNvPr id="11" name="Retângulo 38"/>
          <p:cNvSpPr/>
          <p:nvPr userDrawn="1"/>
        </p:nvSpPr>
        <p:spPr>
          <a:xfrm>
            <a:off x="2429635" y="4269265"/>
            <a:ext cx="23965037" cy="22117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r>
              <a:rPr lang="pt-BR" sz="4400" kern="1200" dirty="0" smtClean="0">
                <a:solidFill>
                  <a:srgbClr val="000090"/>
                </a:solidFill>
                <a:latin typeface="+mn-lt"/>
                <a:ea typeface="+mn-ea"/>
                <a:cs typeface="+mn-cs"/>
              </a:rPr>
              <a:t>"Formação por Competência na Engenharia no Contexto da Globalização 4.0”</a:t>
            </a:r>
          </a:p>
          <a:p>
            <a:pPr algn="ctr">
              <a:lnSpc>
                <a:spcPct val="100000"/>
              </a:lnSpc>
            </a:pPr>
            <a:r>
              <a:rPr lang="pt-BR" sz="3600" kern="1200" dirty="0" smtClean="0">
                <a:solidFill>
                  <a:srgbClr val="3366FF"/>
                </a:solidFill>
                <a:latin typeface="+mn-lt"/>
                <a:ea typeface="+mn-ea"/>
                <a:cs typeface="+mn-cs"/>
              </a:rPr>
              <a:t>17 a 20 de setembro de 2019 </a:t>
            </a:r>
            <a:r>
              <a:rPr lang="en-US" sz="3600" dirty="0" smtClean="0">
                <a:solidFill>
                  <a:srgbClr val="3366FF"/>
                </a:solidFill>
                <a:effectLst/>
                <a:latin typeface="Verdana"/>
                <a:cs typeface="Verdana"/>
              </a:rPr>
              <a:t>–</a:t>
            </a:r>
            <a:r>
              <a:rPr lang="pt-BR" sz="3600" dirty="0" smtClean="0">
                <a:solidFill>
                  <a:srgbClr val="3366FF"/>
                </a:solidFill>
                <a:effectLst/>
                <a:latin typeface="Verdana"/>
                <a:cs typeface="Verdana"/>
              </a:rPr>
              <a:t> </a:t>
            </a:r>
            <a:r>
              <a:rPr lang="pt-BR" sz="3600" dirty="0" smtClean="0">
                <a:solidFill>
                  <a:srgbClr val="3366FF"/>
                </a:solidFill>
                <a:effectLst/>
                <a:latin typeface="Verdana"/>
                <a:cs typeface="Verdana"/>
              </a:rPr>
              <a:t>Fortaleza</a:t>
            </a:r>
            <a:r>
              <a:rPr lang="pt-BR" sz="3600" dirty="0" smtClean="0">
                <a:solidFill>
                  <a:srgbClr val="3366FF"/>
                </a:solidFill>
                <a:effectLst/>
                <a:latin typeface="Verdana"/>
                <a:cs typeface="Verdana"/>
              </a:rPr>
              <a:t>/CE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9442360" y="41984788"/>
            <a:ext cx="8065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1440360" y="41984788"/>
            <a:ext cx="806509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Logo ABENGE OK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618" y="40453324"/>
            <a:ext cx="7833302" cy="284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0137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2057400" rtl="0" eaLnBrk="1" latinLnBrk="0" hangingPunct="1">
        <a:spcBef>
          <a:spcPct val="0"/>
        </a:spcBef>
        <a:buNone/>
        <a:defRPr sz="19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3050" indent="-1543050" algn="l" defTabSz="2057400" rtl="0" eaLnBrk="1" latinLnBrk="0" hangingPunct="1">
        <a:spcBef>
          <a:spcPct val="20000"/>
        </a:spcBef>
        <a:buFont typeface="Arial"/>
        <a:buChar char="•"/>
        <a:defRPr sz="14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3275" indent="-1285875" algn="l" defTabSz="2057400" rtl="0" eaLnBrk="1" latinLnBrk="0" hangingPunct="1">
        <a:spcBef>
          <a:spcPct val="20000"/>
        </a:spcBef>
        <a:buFont typeface="Arial"/>
        <a:buChar char="–"/>
        <a:defRPr sz="1260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0" indent="-1028700" algn="l" defTabSz="2057400" rtl="0" eaLnBrk="1" latinLnBrk="0" hangingPunct="1">
        <a:spcBef>
          <a:spcPct val="20000"/>
        </a:spcBef>
        <a:buFont typeface="Arial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900" indent="-1028700" algn="l" defTabSz="2057400" rtl="0" eaLnBrk="1" latinLnBrk="0" hangingPunct="1">
        <a:spcBef>
          <a:spcPct val="20000"/>
        </a:spcBef>
        <a:buFont typeface="Arial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4pPr>
      <a:lvl5pPr marL="9258300" indent="-1028700" algn="l" defTabSz="2057400" rtl="0" eaLnBrk="1" latinLnBrk="0" hangingPunct="1">
        <a:spcBef>
          <a:spcPct val="20000"/>
        </a:spcBef>
        <a:buFont typeface="Arial"/>
        <a:buChar char="»"/>
        <a:defRPr sz="9000" kern="1200">
          <a:solidFill>
            <a:schemeClr val="tx1"/>
          </a:solidFill>
          <a:latin typeface="+mn-lt"/>
          <a:ea typeface="+mn-ea"/>
          <a:cs typeface="+mn-cs"/>
        </a:defRPr>
      </a:lvl5pPr>
      <a:lvl6pPr marL="11315700" indent="-1028700" algn="l" defTabSz="2057400" rtl="0" eaLnBrk="1" latinLnBrk="0" hangingPunct="1">
        <a:spcBef>
          <a:spcPct val="20000"/>
        </a:spcBef>
        <a:buFont typeface="Arial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6pPr>
      <a:lvl7pPr marL="13373100" indent="-1028700" algn="l" defTabSz="2057400" rtl="0" eaLnBrk="1" latinLnBrk="0" hangingPunct="1">
        <a:spcBef>
          <a:spcPct val="20000"/>
        </a:spcBef>
        <a:buFont typeface="Arial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0" indent="-1028700" algn="l" defTabSz="2057400" rtl="0" eaLnBrk="1" latinLnBrk="0" hangingPunct="1">
        <a:spcBef>
          <a:spcPct val="20000"/>
        </a:spcBef>
        <a:buFont typeface="Arial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7900" indent="-1028700" algn="l" defTabSz="2057400" rtl="0" eaLnBrk="1" latinLnBrk="0" hangingPunct="1">
        <a:spcBef>
          <a:spcPct val="20000"/>
        </a:spcBef>
        <a:buFont typeface="Arial"/>
        <a:buChar char="•"/>
        <a:defRPr sz="9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0574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57400" algn="l" defTabSz="20574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14800" algn="l" defTabSz="20574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172200" algn="l" defTabSz="20574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0" algn="l" defTabSz="20574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287000" algn="l" defTabSz="20574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344400" algn="l" defTabSz="20574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algn="l" defTabSz="20574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459200" algn="l" defTabSz="2057400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wmf"/><Relationship Id="rId3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85"/>
          <p:cNvSpPr>
            <a:spLocks noChangeArrowheads="1"/>
          </p:cNvSpPr>
          <p:nvPr/>
        </p:nvSpPr>
        <p:spPr bwMode="auto">
          <a:xfrm>
            <a:off x="3672608" y="8836908"/>
            <a:ext cx="21636037" cy="243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3651" tIns="36824" rIns="73651" bIns="36824">
            <a:spAutoFit/>
          </a:bodyPr>
          <a:lstStyle/>
          <a:p>
            <a:pPr algn="ctr" defTabSz="817563" eaLnBrk="1" hangingPunct="1">
              <a:lnSpc>
                <a:spcPct val="150000"/>
              </a:lnSpc>
            </a:pPr>
            <a:r>
              <a:rPr lang="it-IT" altLang="pt-BR" sz="4000" dirty="0" err="1" smtClean="0">
                <a:latin typeface="Verdana"/>
                <a:cs typeface="Verdana"/>
              </a:rPr>
              <a:t>Área</a:t>
            </a:r>
            <a:r>
              <a:rPr lang="it-IT" altLang="pt-BR" sz="4000" dirty="0" smtClean="0">
                <a:latin typeface="Verdana"/>
                <a:cs typeface="Verdana"/>
              </a:rPr>
              <a:t> </a:t>
            </a:r>
            <a:r>
              <a:rPr lang="it-IT" altLang="pt-BR" sz="4000" dirty="0">
                <a:latin typeface="Verdana"/>
                <a:cs typeface="Verdana"/>
              </a:rPr>
              <a:t>do </a:t>
            </a:r>
            <a:r>
              <a:rPr lang="it-IT" altLang="pt-BR" sz="4000" dirty="0" err="1" smtClean="0">
                <a:latin typeface="Verdana"/>
                <a:cs typeface="Verdana"/>
              </a:rPr>
              <a:t>trabalho</a:t>
            </a:r>
            <a:r>
              <a:rPr lang="it-IT" altLang="pt-BR" sz="4000" dirty="0" smtClean="0">
                <a:latin typeface="Verdana"/>
                <a:cs typeface="Verdana"/>
              </a:rPr>
              <a:t> </a:t>
            </a:r>
          </a:p>
          <a:p>
            <a:pPr algn="ctr" defTabSz="817563" eaLnBrk="1" hangingPunct="1">
              <a:lnSpc>
                <a:spcPct val="150000"/>
              </a:lnSpc>
            </a:pPr>
            <a:r>
              <a:rPr lang="it-IT" altLang="pt-BR" sz="3200" dirty="0" smtClean="0">
                <a:latin typeface="Verdana"/>
                <a:cs typeface="Verdana"/>
              </a:rPr>
              <a:t>Autor </a:t>
            </a:r>
            <a:r>
              <a:rPr lang="it-IT" altLang="pt-BR" sz="3200" dirty="0">
                <a:latin typeface="Verdana"/>
                <a:cs typeface="Verdana"/>
              </a:rPr>
              <a:t>1 (e-mail); Autor 2 (e-mail); Autor 3 (e-mail); Autor 4 (e-mail); Autor 5 (e-mail</a:t>
            </a:r>
            <a:r>
              <a:rPr lang="it-IT" altLang="pt-BR" sz="3200" dirty="0" smtClean="0">
                <a:latin typeface="Verdana"/>
                <a:cs typeface="Verdana"/>
              </a:rPr>
              <a:t>)</a:t>
            </a:r>
          </a:p>
          <a:p>
            <a:pPr algn="ctr" defTabSz="817563" eaLnBrk="1" hangingPunct="1">
              <a:lnSpc>
                <a:spcPct val="150000"/>
              </a:lnSpc>
            </a:pPr>
            <a:r>
              <a:rPr lang="it-IT" altLang="pt-BR" sz="3200" dirty="0" smtClean="0">
                <a:latin typeface="Verdana"/>
                <a:cs typeface="Verdana"/>
              </a:rPr>
              <a:t> INSTITUIÇÃO</a:t>
            </a:r>
            <a:endParaRPr lang="it-IT" altLang="pt-BR" sz="3200" dirty="0">
              <a:latin typeface="Verdana"/>
              <a:cs typeface="Verdana"/>
            </a:endParaRPr>
          </a:p>
        </p:txBody>
      </p:sp>
      <p:sp>
        <p:nvSpPr>
          <p:cNvPr id="5" name="Rectangle 585"/>
          <p:cNvSpPr>
            <a:spLocks noChangeArrowheads="1"/>
          </p:cNvSpPr>
          <p:nvPr/>
        </p:nvSpPr>
        <p:spPr bwMode="auto">
          <a:xfrm>
            <a:off x="3816624" y="7265027"/>
            <a:ext cx="21636037" cy="118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3651" tIns="36824" rIns="73651" bIns="36824">
            <a:spAutoFit/>
          </a:bodyPr>
          <a:lstStyle/>
          <a:p>
            <a:pPr algn="ctr" defTabSz="817563" eaLnBrk="1" hangingPunct="1"/>
            <a:r>
              <a:rPr lang="it-IT" altLang="pt-BR" sz="7200" b="1" dirty="0" smtClean="0">
                <a:solidFill>
                  <a:schemeClr val="tx2">
                    <a:lumMod val="75000"/>
                  </a:schemeClr>
                </a:solidFill>
                <a:latin typeface="Arial"/>
                <a:cs typeface="Arial"/>
              </a:rPr>
              <a:t>TÍTULO</a:t>
            </a:r>
            <a:endParaRPr lang="it-IT" altLang="pt-BR" sz="3200" b="1" dirty="0">
              <a:solidFill>
                <a:schemeClr val="tx2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" name="Text Box 842"/>
          <p:cNvSpPr txBox="1">
            <a:spLocks noChangeArrowheads="1"/>
          </p:cNvSpPr>
          <p:nvPr/>
        </p:nvSpPr>
        <p:spPr bwMode="auto">
          <a:xfrm>
            <a:off x="837879" y="18970549"/>
            <a:ext cx="8640763" cy="730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34" tIns="40917" rIns="81834" bIns="40917">
            <a:spAutoFit/>
          </a:bodyPr>
          <a:lstStyle/>
          <a:p>
            <a:pPr algn="just" defTabSz="815975">
              <a:lnSpc>
                <a:spcPct val="120000"/>
              </a:lnSpc>
              <a:spcBef>
                <a:spcPct val="50000"/>
              </a:spcBef>
              <a:buClr>
                <a:srgbClr val="FF99CC"/>
              </a:buClr>
            </a:pPr>
            <a:r>
              <a:rPr lang="pt-BR" sz="2800" dirty="0" err="1" smtClean="0"/>
              <a:t>Lorem</a:t>
            </a:r>
            <a:r>
              <a:rPr lang="pt-BR" sz="2800" dirty="0" smtClean="0"/>
              <a:t> </a:t>
            </a:r>
            <a:r>
              <a:rPr lang="pt-BR" sz="2800" dirty="0" err="1" smtClean="0"/>
              <a:t>ipsum</a:t>
            </a:r>
            <a:r>
              <a:rPr lang="pt-BR" sz="2800" dirty="0" smtClean="0"/>
              <a:t>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sit</a:t>
            </a:r>
            <a:r>
              <a:rPr lang="pt-BR" sz="2800" dirty="0" smtClean="0"/>
              <a:t> </a:t>
            </a:r>
            <a:r>
              <a:rPr lang="pt-BR" sz="2800" dirty="0" err="1" smtClean="0"/>
              <a:t>amet</a:t>
            </a:r>
            <a:r>
              <a:rPr lang="pt-BR" sz="2800" dirty="0" smtClean="0"/>
              <a:t>, </a:t>
            </a:r>
            <a:r>
              <a:rPr lang="pt-BR" sz="2800" dirty="0" err="1" smtClean="0"/>
              <a:t>consectetur</a:t>
            </a:r>
            <a:r>
              <a:rPr lang="pt-BR" sz="2800" dirty="0" smtClean="0"/>
              <a:t> </a:t>
            </a:r>
            <a:r>
              <a:rPr lang="pt-BR" sz="2800" dirty="0" err="1" smtClean="0"/>
              <a:t>adipiscing</a:t>
            </a:r>
            <a:r>
              <a:rPr lang="pt-BR" sz="2800" dirty="0" smtClean="0"/>
              <a:t> </a:t>
            </a:r>
            <a:r>
              <a:rPr lang="pt-BR" sz="2800" dirty="0" err="1" smtClean="0"/>
              <a:t>elit</a:t>
            </a:r>
            <a:r>
              <a:rPr lang="pt-BR" sz="2800" dirty="0" smtClean="0"/>
              <a:t>. </a:t>
            </a:r>
            <a:r>
              <a:rPr lang="pt-BR" sz="2800" dirty="0" err="1" smtClean="0"/>
              <a:t>Vivamus</a:t>
            </a:r>
            <a:r>
              <a:rPr lang="pt-BR" sz="2800" dirty="0" smtClean="0"/>
              <a:t> id </a:t>
            </a:r>
            <a:r>
              <a:rPr lang="pt-BR" sz="2800" dirty="0" err="1" smtClean="0"/>
              <a:t>est</a:t>
            </a:r>
            <a:r>
              <a:rPr lang="pt-BR" sz="2800" dirty="0" smtClean="0"/>
              <a:t> </a:t>
            </a:r>
            <a:r>
              <a:rPr lang="pt-BR" sz="2800" dirty="0" err="1" smtClean="0"/>
              <a:t>non</a:t>
            </a:r>
            <a:r>
              <a:rPr lang="pt-BR" sz="2800" dirty="0" smtClean="0"/>
              <a:t> </a:t>
            </a:r>
            <a:r>
              <a:rPr lang="pt-BR" sz="2800" dirty="0" err="1" smtClean="0"/>
              <a:t>augue</a:t>
            </a:r>
            <a:r>
              <a:rPr lang="pt-BR" sz="2800" dirty="0" smtClean="0"/>
              <a:t> </a:t>
            </a:r>
            <a:r>
              <a:rPr lang="pt-BR" sz="2800" dirty="0" err="1" smtClean="0"/>
              <a:t>iaculis</a:t>
            </a:r>
            <a:r>
              <a:rPr lang="pt-BR" sz="2800" dirty="0" smtClean="0"/>
              <a:t> </a:t>
            </a:r>
            <a:r>
              <a:rPr lang="pt-BR" sz="2800" dirty="0" err="1" smtClean="0"/>
              <a:t>luctus</a:t>
            </a:r>
            <a:r>
              <a:rPr lang="pt-BR" sz="2800" dirty="0" smtClean="0"/>
              <a:t> quis </a:t>
            </a:r>
            <a:r>
              <a:rPr lang="pt-BR" sz="2800" dirty="0" err="1" smtClean="0"/>
              <a:t>dignissim</a:t>
            </a:r>
            <a:r>
              <a:rPr lang="pt-BR" sz="2800" dirty="0" smtClean="0"/>
              <a:t> </a:t>
            </a:r>
            <a:r>
              <a:rPr lang="pt-BR" sz="2800" dirty="0" err="1" smtClean="0"/>
              <a:t>erat</a:t>
            </a:r>
            <a:r>
              <a:rPr lang="pt-BR" sz="2800" dirty="0" smtClean="0"/>
              <a:t>. </a:t>
            </a:r>
            <a:r>
              <a:rPr lang="pt-BR" sz="2800" dirty="0" err="1" smtClean="0"/>
              <a:t>Maecenas</a:t>
            </a:r>
            <a:r>
              <a:rPr lang="pt-BR" sz="2800" dirty="0" smtClean="0"/>
              <a:t> </a:t>
            </a:r>
            <a:r>
              <a:rPr lang="pt-BR" sz="2800" dirty="0" err="1" smtClean="0"/>
              <a:t>convallis</a:t>
            </a:r>
            <a:r>
              <a:rPr lang="pt-BR" sz="2800" dirty="0" smtClean="0"/>
              <a:t> </a:t>
            </a:r>
            <a:r>
              <a:rPr lang="pt-BR" sz="2800" dirty="0" err="1" smtClean="0"/>
              <a:t>nisl</a:t>
            </a:r>
            <a:r>
              <a:rPr lang="pt-BR" sz="2800" dirty="0" smtClean="0"/>
              <a:t> </a:t>
            </a:r>
            <a:r>
              <a:rPr lang="pt-BR" sz="2800" dirty="0" err="1" smtClean="0"/>
              <a:t>tempus</a:t>
            </a:r>
            <a:r>
              <a:rPr lang="pt-BR" sz="2800" dirty="0" smtClean="0"/>
              <a:t>, </a:t>
            </a:r>
            <a:r>
              <a:rPr lang="pt-BR" sz="2800" dirty="0" err="1" smtClean="0"/>
              <a:t>varius</a:t>
            </a:r>
            <a:r>
              <a:rPr lang="pt-BR" sz="2800" dirty="0" smtClean="0"/>
              <a:t> ex quis, </a:t>
            </a:r>
            <a:r>
              <a:rPr lang="pt-BR" sz="2800" dirty="0" err="1" smtClean="0"/>
              <a:t>sodales</a:t>
            </a:r>
            <a:r>
              <a:rPr lang="pt-BR" sz="2800" dirty="0" smtClean="0"/>
              <a:t> </a:t>
            </a:r>
            <a:r>
              <a:rPr lang="pt-BR" sz="2800" dirty="0" err="1" smtClean="0"/>
              <a:t>mauris</a:t>
            </a:r>
            <a:r>
              <a:rPr lang="pt-BR" sz="2800" dirty="0" smtClean="0"/>
              <a:t>. </a:t>
            </a:r>
            <a:r>
              <a:rPr lang="pt-BR" sz="2800" dirty="0" err="1" smtClean="0"/>
              <a:t>Quisque</a:t>
            </a:r>
            <a:r>
              <a:rPr lang="pt-BR" sz="2800" dirty="0" smtClean="0"/>
              <a:t> </a:t>
            </a:r>
            <a:r>
              <a:rPr lang="pt-BR" sz="2800" dirty="0" err="1" smtClean="0"/>
              <a:t>dignissim</a:t>
            </a:r>
            <a:r>
              <a:rPr lang="pt-BR" sz="2800" dirty="0" smtClean="0"/>
              <a:t> </a:t>
            </a:r>
            <a:r>
              <a:rPr lang="pt-BR" sz="2800" dirty="0" err="1" smtClean="0"/>
              <a:t>at</a:t>
            </a:r>
            <a:r>
              <a:rPr lang="pt-BR" sz="2800" dirty="0" smtClean="0"/>
              <a:t> </a:t>
            </a:r>
            <a:r>
              <a:rPr lang="pt-BR" sz="2800" dirty="0" err="1" smtClean="0"/>
              <a:t>lacus</a:t>
            </a:r>
            <a:r>
              <a:rPr lang="pt-BR" sz="2800" dirty="0" smtClean="0"/>
              <a:t> </a:t>
            </a:r>
            <a:r>
              <a:rPr lang="pt-BR" sz="2800" dirty="0" err="1" smtClean="0"/>
              <a:t>ac</a:t>
            </a:r>
            <a:r>
              <a:rPr lang="pt-BR" sz="2800" dirty="0" smtClean="0"/>
              <a:t> </a:t>
            </a:r>
            <a:r>
              <a:rPr lang="pt-BR" sz="2800" dirty="0" err="1" smtClean="0"/>
              <a:t>tincidunt</a:t>
            </a:r>
            <a:r>
              <a:rPr lang="pt-BR" sz="2800" dirty="0" smtClean="0"/>
              <a:t>. </a:t>
            </a:r>
            <a:r>
              <a:rPr lang="pt-BR" sz="2800" dirty="0" err="1" smtClean="0"/>
              <a:t>Vestibulum</a:t>
            </a:r>
            <a:r>
              <a:rPr lang="pt-BR" sz="2800" dirty="0" smtClean="0"/>
              <a:t> </a:t>
            </a:r>
            <a:r>
              <a:rPr lang="pt-BR" sz="2800" dirty="0" err="1" smtClean="0"/>
              <a:t>vel</a:t>
            </a:r>
            <a:r>
              <a:rPr lang="pt-BR" sz="2800" dirty="0" smtClean="0"/>
              <a:t> </a:t>
            </a:r>
            <a:r>
              <a:rPr lang="pt-BR" sz="2800" dirty="0" err="1" smtClean="0"/>
              <a:t>posuere</a:t>
            </a:r>
            <a:r>
              <a:rPr lang="pt-BR" sz="2800" dirty="0" smtClean="0"/>
              <a:t> magna. </a:t>
            </a:r>
            <a:r>
              <a:rPr lang="pt-BR" sz="2800" dirty="0" err="1" smtClean="0"/>
              <a:t>Donec</a:t>
            </a:r>
            <a:r>
              <a:rPr lang="pt-BR" sz="2800" dirty="0" smtClean="0"/>
              <a:t> </a:t>
            </a:r>
            <a:r>
              <a:rPr lang="pt-BR" sz="2800" dirty="0" err="1" smtClean="0"/>
              <a:t>sagittis</a:t>
            </a:r>
            <a:r>
              <a:rPr lang="pt-BR" sz="2800" dirty="0" smtClean="0"/>
              <a:t> sem </a:t>
            </a:r>
            <a:r>
              <a:rPr lang="pt-BR" sz="2800" dirty="0" err="1" smtClean="0"/>
              <a:t>nec</a:t>
            </a:r>
            <a:r>
              <a:rPr lang="pt-BR" sz="2800" dirty="0" smtClean="0"/>
              <a:t>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interdum</a:t>
            </a:r>
            <a:r>
              <a:rPr lang="pt-BR" sz="2800" dirty="0" smtClean="0"/>
              <a:t> </a:t>
            </a:r>
            <a:r>
              <a:rPr lang="pt-BR" sz="2800" dirty="0" err="1" smtClean="0"/>
              <a:t>imperdiet</a:t>
            </a:r>
            <a:r>
              <a:rPr lang="pt-BR" sz="2800" dirty="0" smtClean="0"/>
              <a:t>. </a:t>
            </a:r>
            <a:r>
              <a:rPr lang="pt-BR" sz="2800" dirty="0" err="1" smtClean="0"/>
              <a:t>Duis</a:t>
            </a:r>
            <a:r>
              <a:rPr lang="pt-BR" sz="2800" dirty="0" smtClean="0"/>
              <a:t> </a:t>
            </a:r>
            <a:r>
              <a:rPr lang="pt-BR" sz="2800" dirty="0" err="1" smtClean="0"/>
              <a:t>tristique</a:t>
            </a:r>
            <a:r>
              <a:rPr lang="pt-BR" sz="2800" dirty="0" smtClean="0"/>
              <a:t> </a:t>
            </a:r>
            <a:r>
              <a:rPr lang="pt-BR" sz="2800" dirty="0" err="1" smtClean="0"/>
              <a:t>tellus</a:t>
            </a:r>
            <a:r>
              <a:rPr lang="pt-BR" sz="2800" dirty="0" smtClean="0"/>
              <a:t> </a:t>
            </a:r>
            <a:r>
              <a:rPr lang="pt-BR" sz="2800" dirty="0" err="1" smtClean="0"/>
              <a:t>eget</a:t>
            </a:r>
            <a:r>
              <a:rPr lang="pt-BR" sz="2800" dirty="0" smtClean="0"/>
              <a:t> </a:t>
            </a:r>
            <a:r>
              <a:rPr lang="pt-BR" sz="2800" dirty="0" err="1" smtClean="0"/>
              <a:t>arcu</a:t>
            </a:r>
            <a:r>
              <a:rPr lang="pt-BR" sz="2800" dirty="0" smtClean="0"/>
              <a:t> </a:t>
            </a:r>
            <a:r>
              <a:rPr lang="pt-BR" sz="2800" dirty="0" err="1" smtClean="0"/>
              <a:t>blandit</a:t>
            </a:r>
            <a:r>
              <a:rPr lang="pt-BR" sz="2800" dirty="0" smtClean="0"/>
              <a:t> </a:t>
            </a:r>
            <a:r>
              <a:rPr lang="pt-BR" sz="2800" dirty="0" err="1" smtClean="0"/>
              <a:t>eleifend</a:t>
            </a:r>
            <a:r>
              <a:rPr lang="pt-BR" sz="2800" dirty="0" smtClean="0"/>
              <a:t>. </a:t>
            </a:r>
            <a:r>
              <a:rPr lang="pt-BR" sz="2800" dirty="0" err="1" smtClean="0"/>
              <a:t>Morbi</a:t>
            </a:r>
            <a:r>
              <a:rPr lang="pt-BR" sz="2800" dirty="0" smtClean="0"/>
              <a:t> </a:t>
            </a:r>
            <a:r>
              <a:rPr lang="pt-BR" sz="2800" dirty="0" err="1" smtClean="0"/>
              <a:t>accumsan</a:t>
            </a:r>
            <a:r>
              <a:rPr lang="pt-BR" sz="2800" dirty="0" smtClean="0"/>
              <a:t> </a:t>
            </a:r>
            <a:r>
              <a:rPr lang="pt-BR" sz="2800" dirty="0" err="1" smtClean="0"/>
              <a:t>fringilla</a:t>
            </a:r>
            <a:r>
              <a:rPr lang="pt-BR" sz="2800" dirty="0" smtClean="0"/>
              <a:t> </a:t>
            </a:r>
            <a:r>
              <a:rPr lang="pt-BR" sz="2800" dirty="0" err="1" smtClean="0"/>
              <a:t>ipsum</a:t>
            </a:r>
            <a:r>
              <a:rPr lang="pt-BR" sz="2800" dirty="0" smtClean="0"/>
              <a:t>, quis </a:t>
            </a:r>
            <a:r>
              <a:rPr lang="pt-BR" sz="2800" dirty="0" err="1" smtClean="0"/>
              <a:t>fringilla</a:t>
            </a:r>
            <a:r>
              <a:rPr lang="pt-BR" sz="2800" dirty="0" smtClean="0"/>
              <a:t> </a:t>
            </a:r>
            <a:r>
              <a:rPr lang="pt-BR" sz="2800" dirty="0" err="1" smtClean="0"/>
              <a:t>lacus</a:t>
            </a:r>
            <a:r>
              <a:rPr lang="pt-BR" sz="2800" dirty="0" smtClean="0"/>
              <a:t> </a:t>
            </a:r>
            <a:r>
              <a:rPr lang="pt-BR" sz="2800" dirty="0" err="1" smtClean="0"/>
              <a:t>volutpat</a:t>
            </a:r>
            <a:r>
              <a:rPr lang="pt-BR" sz="2800" dirty="0" smtClean="0"/>
              <a:t> id. </a:t>
            </a:r>
            <a:r>
              <a:rPr lang="pt-BR" sz="2800" dirty="0" err="1" smtClean="0"/>
              <a:t>Donec</a:t>
            </a:r>
            <a:r>
              <a:rPr lang="pt-BR" sz="2800" dirty="0" smtClean="0"/>
              <a:t> </a:t>
            </a:r>
            <a:r>
              <a:rPr lang="pt-BR" sz="2800" dirty="0" err="1" smtClean="0"/>
              <a:t>egestas</a:t>
            </a:r>
            <a:r>
              <a:rPr lang="pt-BR" sz="2800" dirty="0" smtClean="0"/>
              <a:t> </a:t>
            </a:r>
            <a:r>
              <a:rPr lang="pt-BR" sz="2800" dirty="0" err="1" smtClean="0"/>
              <a:t>nulla</a:t>
            </a:r>
            <a:r>
              <a:rPr lang="pt-BR" sz="2800" dirty="0" smtClean="0"/>
              <a:t> </a:t>
            </a:r>
            <a:r>
              <a:rPr lang="pt-BR" sz="2800" dirty="0" err="1" smtClean="0"/>
              <a:t>vel</a:t>
            </a:r>
            <a:r>
              <a:rPr lang="pt-BR" sz="2800" dirty="0" smtClean="0"/>
              <a:t> </a:t>
            </a:r>
            <a:r>
              <a:rPr lang="pt-BR" sz="2800" dirty="0" err="1" smtClean="0"/>
              <a:t>dui</a:t>
            </a:r>
            <a:r>
              <a:rPr lang="pt-BR" sz="2800" dirty="0" smtClean="0"/>
              <a:t> </a:t>
            </a:r>
            <a:r>
              <a:rPr lang="pt-BR" sz="2800" dirty="0" err="1" smtClean="0"/>
              <a:t>hendrerit</a:t>
            </a:r>
            <a:r>
              <a:rPr lang="pt-BR" sz="2800" dirty="0" smtClean="0"/>
              <a:t> </a:t>
            </a:r>
            <a:r>
              <a:rPr lang="pt-BR" sz="2800" dirty="0" err="1" smtClean="0"/>
              <a:t>volutpat</a:t>
            </a:r>
            <a:r>
              <a:rPr lang="pt-BR" sz="2800" dirty="0" smtClean="0"/>
              <a:t>. Cum </a:t>
            </a:r>
            <a:r>
              <a:rPr lang="pt-BR" sz="2800" dirty="0" err="1" smtClean="0"/>
              <a:t>sociis</a:t>
            </a:r>
            <a:r>
              <a:rPr lang="pt-BR" sz="2800" dirty="0" smtClean="0"/>
              <a:t> </a:t>
            </a:r>
            <a:r>
              <a:rPr lang="pt-BR" sz="2800" dirty="0" err="1" smtClean="0"/>
              <a:t>natoque</a:t>
            </a:r>
            <a:r>
              <a:rPr lang="pt-BR" sz="2800" dirty="0" smtClean="0"/>
              <a:t> </a:t>
            </a:r>
            <a:r>
              <a:rPr lang="pt-BR" sz="2800" dirty="0" err="1" smtClean="0"/>
              <a:t>penatibus</a:t>
            </a:r>
            <a:r>
              <a:rPr lang="pt-BR" sz="2800" dirty="0" smtClean="0"/>
              <a:t> et </a:t>
            </a:r>
            <a:r>
              <a:rPr lang="pt-BR" sz="2800" dirty="0" err="1" smtClean="0"/>
              <a:t>magnis</a:t>
            </a:r>
            <a:r>
              <a:rPr lang="pt-BR" sz="2800" dirty="0" smtClean="0"/>
              <a:t> </a:t>
            </a:r>
            <a:r>
              <a:rPr lang="pt-BR" sz="2800" dirty="0" err="1" smtClean="0"/>
              <a:t>dis</a:t>
            </a:r>
            <a:r>
              <a:rPr lang="pt-BR" sz="2800" dirty="0" smtClean="0"/>
              <a:t> </a:t>
            </a:r>
            <a:r>
              <a:rPr lang="pt-BR" sz="2800" dirty="0" err="1" smtClean="0"/>
              <a:t>parturient</a:t>
            </a:r>
            <a:r>
              <a:rPr lang="pt-BR" sz="2800" dirty="0" smtClean="0"/>
              <a:t> montes, </a:t>
            </a:r>
            <a:r>
              <a:rPr lang="pt-BR" sz="2800" dirty="0" err="1" smtClean="0"/>
              <a:t>nascetur</a:t>
            </a:r>
            <a:r>
              <a:rPr lang="pt-BR" sz="2800" dirty="0" smtClean="0"/>
              <a:t> </a:t>
            </a:r>
            <a:r>
              <a:rPr lang="pt-BR" sz="2800" dirty="0" err="1" smtClean="0"/>
              <a:t>ridiculus</a:t>
            </a:r>
            <a:r>
              <a:rPr lang="pt-BR" sz="2800" dirty="0" smtClean="0"/>
              <a:t> mus. </a:t>
            </a:r>
            <a:r>
              <a:rPr lang="pt-BR" sz="2800" dirty="0" err="1" smtClean="0"/>
              <a:t>Maecenas</a:t>
            </a:r>
            <a:r>
              <a:rPr lang="pt-BR" sz="2800" dirty="0" smtClean="0"/>
              <a:t> </a:t>
            </a:r>
            <a:r>
              <a:rPr lang="pt-BR" sz="2800" dirty="0" err="1" smtClean="0"/>
              <a:t>convallis</a:t>
            </a:r>
            <a:r>
              <a:rPr lang="pt-BR" sz="2800" dirty="0" smtClean="0"/>
              <a:t> </a:t>
            </a:r>
            <a:r>
              <a:rPr lang="pt-BR" sz="2800" dirty="0" err="1" smtClean="0"/>
              <a:t>nisl</a:t>
            </a:r>
            <a:r>
              <a:rPr lang="pt-BR" sz="2800" dirty="0" smtClean="0"/>
              <a:t> tempus, </a:t>
            </a:r>
            <a:r>
              <a:rPr lang="pt-BR" sz="2800" dirty="0" err="1" smtClean="0"/>
              <a:t>varius</a:t>
            </a:r>
            <a:r>
              <a:rPr lang="pt-BR" sz="2800" dirty="0" smtClean="0"/>
              <a:t> </a:t>
            </a:r>
            <a:r>
              <a:rPr lang="pt-BR" sz="2800" dirty="0" err="1" smtClean="0"/>
              <a:t>ex</a:t>
            </a:r>
            <a:r>
              <a:rPr lang="pt-BR" sz="2800" dirty="0" smtClean="0"/>
              <a:t> quis, </a:t>
            </a:r>
            <a:r>
              <a:rPr lang="pt-BR" sz="2800" dirty="0" err="1" smtClean="0"/>
              <a:t>sodales</a:t>
            </a:r>
            <a:r>
              <a:rPr lang="pt-BR" sz="2800" dirty="0" smtClean="0"/>
              <a:t> </a:t>
            </a:r>
            <a:r>
              <a:rPr lang="pt-BR" sz="2800" dirty="0" err="1" smtClean="0"/>
              <a:t>mauris</a:t>
            </a:r>
            <a:r>
              <a:rPr lang="pt-BR" sz="2800" dirty="0" smtClean="0"/>
              <a:t>. </a:t>
            </a:r>
            <a:r>
              <a:rPr lang="pt-BR" sz="2800" dirty="0" err="1" smtClean="0"/>
              <a:t>Quisque</a:t>
            </a:r>
            <a:r>
              <a:rPr lang="pt-BR" sz="2800" dirty="0" smtClean="0"/>
              <a:t> </a:t>
            </a:r>
            <a:r>
              <a:rPr lang="pt-BR" sz="2800" dirty="0" err="1" smtClean="0"/>
              <a:t>dignissim</a:t>
            </a:r>
            <a:r>
              <a:rPr lang="pt-BR" sz="2800" dirty="0" smtClean="0"/>
              <a:t> </a:t>
            </a:r>
            <a:r>
              <a:rPr lang="pt-BR" sz="2800" dirty="0" err="1" smtClean="0"/>
              <a:t>at</a:t>
            </a:r>
            <a:r>
              <a:rPr lang="pt-BR" sz="2800" dirty="0" smtClean="0"/>
              <a:t> </a:t>
            </a:r>
            <a:r>
              <a:rPr lang="pt-BR" sz="2800" dirty="0" err="1" smtClean="0"/>
              <a:t>lacus</a:t>
            </a:r>
            <a:r>
              <a:rPr lang="pt-BR" sz="2800" dirty="0" smtClean="0"/>
              <a:t> ac </a:t>
            </a:r>
            <a:r>
              <a:rPr lang="pt-BR" sz="2800" dirty="0" err="1" smtClean="0"/>
              <a:t>tincidunt</a:t>
            </a:r>
            <a:r>
              <a:rPr lang="pt-BR" sz="2800" dirty="0" smtClean="0"/>
              <a:t>. </a:t>
            </a:r>
            <a:r>
              <a:rPr lang="pt-BR" sz="2800" dirty="0" err="1" smtClean="0"/>
              <a:t>Vestibulum</a:t>
            </a:r>
            <a:r>
              <a:rPr lang="pt-BR" sz="2800" dirty="0" smtClean="0"/>
              <a:t> </a:t>
            </a:r>
            <a:r>
              <a:rPr lang="pt-BR" sz="2800" dirty="0" err="1" smtClean="0"/>
              <a:t>vel</a:t>
            </a:r>
            <a:r>
              <a:rPr lang="pt-BR" sz="2800" dirty="0" smtClean="0"/>
              <a:t> </a:t>
            </a:r>
            <a:r>
              <a:rPr lang="pt-BR" sz="2800" dirty="0" err="1" smtClean="0"/>
              <a:t>posuere</a:t>
            </a:r>
            <a:r>
              <a:rPr lang="pt-BR" sz="2800" dirty="0" smtClean="0"/>
              <a:t> magna.</a:t>
            </a:r>
            <a:endParaRPr lang="pt-BR" altLang="pt-BR" sz="2800" dirty="0">
              <a:latin typeface="Trebuchet MS" pitchFamily="34" charset="0"/>
              <a:sym typeface="Wingdings 2" pitchFamily="18" charset="2"/>
            </a:endParaRPr>
          </a:p>
        </p:txBody>
      </p:sp>
      <p:sp>
        <p:nvSpPr>
          <p:cNvPr id="12" name="Text Box 1023"/>
          <p:cNvSpPr txBox="1">
            <a:spLocks noChangeArrowheads="1"/>
          </p:cNvSpPr>
          <p:nvPr/>
        </p:nvSpPr>
        <p:spPr bwMode="auto">
          <a:xfrm>
            <a:off x="19530667" y="34110876"/>
            <a:ext cx="8640000" cy="6071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34" tIns="40917" rIns="81834" bIns="40917">
            <a:spAutoFit/>
          </a:bodyPr>
          <a:lstStyle/>
          <a:p>
            <a:pPr algn="just" defTabSz="815975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pt-BR" sz="2500" b="1" dirty="0">
                <a:latin typeface="Trebuchet MS" pitchFamily="34" charset="0"/>
              </a:rPr>
              <a:t>MISLEVY, D. J., BOCK, R. D. </a:t>
            </a:r>
            <a:r>
              <a:rPr lang="en-US" altLang="pt-BR" sz="2500" b="1" i="1" dirty="0">
                <a:latin typeface="Trebuchet MS" pitchFamily="34" charset="0"/>
              </a:rPr>
              <a:t>BILOG: </a:t>
            </a:r>
            <a:r>
              <a:rPr lang="en-US" altLang="pt-BR" sz="2500" i="1" dirty="0">
                <a:latin typeface="Trebuchet MS" pitchFamily="34" charset="0"/>
              </a:rPr>
              <a:t>Item analysis and test scoring with binary logistic models</a:t>
            </a:r>
            <a:r>
              <a:rPr lang="en-US" altLang="pt-BR" sz="2500" dirty="0">
                <a:latin typeface="Trebuchet MS" pitchFamily="34" charset="0"/>
              </a:rPr>
              <a:t> [Computer program]. Chicago: Scientific Software, 1990.</a:t>
            </a:r>
          </a:p>
          <a:p>
            <a:pPr algn="just" defTabSz="815975" eaLnBrk="1" hangingPunct="1">
              <a:lnSpc>
                <a:spcPct val="110000"/>
              </a:lnSpc>
              <a:spcBef>
                <a:spcPct val="50000"/>
              </a:spcBef>
            </a:pPr>
            <a:r>
              <a:rPr lang="en-US" altLang="pt-BR" sz="2500" b="1" dirty="0">
                <a:latin typeface="Trebuchet MS" pitchFamily="34" charset="0"/>
              </a:rPr>
              <a:t>EMBRETSON, S.; REISE, S. P.</a:t>
            </a:r>
            <a:r>
              <a:rPr lang="en-US" altLang="pt-BR" sz="2500" dirty="0">
                <a:latin typeface="Trebuchet MS" pitchFamily="34" charset="0"/>
              </a:rPr>
              <a:t> </a:t>
            </a:r>
            <a:r>
              <a:rPr lang="en-US" altLang="pt-BR" sz="2500" i="1" dirty="0">
                <a:latin typeface="Trebuchet MS" pitchFamily="34" charset="0"/>
              </a:rPr>
              <a:t>Item Response Theory for Psychologists</a:t>
            </a:r>
            <a:r>
              <a:rPr lang="en-US" altLang="pt-BR" sz="2500" dirty="0">
                <a:latin typeface="Trebuchet MS" pitchFamily="34" charset="0"/>
              </a:rPr>
              <a:t>. </a:t>
            </a:r>
            <a:r>
              <a:rPr lang="pt-BR" altLang="pt-BR" sz="2500" dirty="0" err="1">
                <a:latin typeface="Trebuchet MS" pitchFamily="34" charset="0"/>
              </a:rPr>
              <a:t>New</a:t>
            </a:r>
            <a:r>
              <a:rPr lang="pt-BR" altLang="pt-BR" sz="2500" dirty="0">
                <a:latin typeface="Trebuchet MS" pitchFamily="34" charset="0"/>
              </a:rPr>
              <a:t> Jersey: Lawrence </a:t>
            </a:r>
            <a:r>
              <a:rPr lang="pt-BR" altLang="pt-BR" sz="2500" dirty="0" err="1">
                <a:latin typeface="Trebuchet MS" pitchFamily="34" charset="0"/>
              </a:rPr>
              <a:t>Erlbaum</a:t>
            </a:r>
            <a:r>
              <a:rPr lang="pt-BR" altLang="pt-BR" sz="2500" dirty="0">
                <a:latin typeface="Trebuchet MS" pitchFamily="34" charset="0"/>
              </a:rPr>
              <a:t> </a:t>
            </a:r>
            <a:r>
              <a:rPr lang="pt-BR" altLang="pt-BR" sz="2500" dirty="0" err="1">
                <a:latin typeface="Trebuchet MS" pitchFamily="34" charset="0"/>
              </a:rPr>
              <a:t>Associates</a:t>
            </a:r>
            <a:r>
              <a:rPr lang="pt-BR" altLang="pt-BR" sz="2500" dirty="0">
                <a:latin typeface="Trebuchet MS" pitchFamily="34" charset="0"/>
              </a:rPr>
              <a:t>, Inc. </a:t>
            </a:r>
            <a:r>
              <a:rPr lang="pt-BR" altLang="pt-BR" sz="2500" dirty="0" err="1">
                <a:latin typeface="Trebuchet MS" pitchFamily="34" charset="0"/>
              </a:rPr>
              <a:t>Publishers</a:t>
            </a:r>
            <a:r>
              <a:rPr lang="pt-BR" altLang="pt-BR" sz="2500" dirty="0">
                <a:latin typeface="Trebuchet MS" pitchFamily="34" charset="0"/>
              </a:rPr>
              <a:t>, 2000.</a:t>
            </a:r>
          </a:p>
          <a:p>
            <a:pPr algn="just" defTabSz="815975" eaLnBrk="1" hangingPunct="1">
              <a:lnSpc>
                <a:spcPct val="120000"/>
              </a:lnSpc>
              <a:spcBef>
                <a:spcPct val="50000"/>
              </a:spcBef>
            </a:pPr>
            <a:r>
              <a:rPr lang="pt-BR" altLang="pt-BR" sz="2500" b="1" dirty="0">
                <a:latin typeface="Trebuchet MS" pitchFamily="34" charset="0"/>
              </a:rPr>
              <a:t>PASQUALI, L.</a:t>
            </a:r>
            <a:r>
              <a:rPr lang="pt-BR" altLang="pt-BR" sz="2500" dirty="0">
                <a:latin typeface="Trebuchet MS" pitchFamily="34" charset="0"/>
              </a:rPr>
              <a:t> </a:t>
            </a:r>
            <a:r>
              <a:rPr lang="pt-BR" altLang="pt-BR" sz="2500" i="1" dirty="0" err="1">
                <a:latin typeface="Trebuchet MS" pitchFamily="34" charset="0"/>
              </a:rPr>
              <a:t>Psicometria</a:t>
            </a:r>
            <a:r>
              <a:rPr lang="pt-BR" altLang="pt-BR" sz="2500" i="1" dirty="0">
                <a:latin typeface="Trebuchet MS" pitchFamily="34" charset="0"/>
              </a:rPr>
              <a:t>: teoria dos testes na psicologia e na </a:t>
            </a:r>
            <a:r>
              <a:rPr lang="pt-BR" altLang="pt-BR" sz="2500" i="1" dirty="0" err="1">
                <a:latin typeface="Trebuchet MS" pitchFamily="34" charset="0"/>
              </a:rPr>
              <a:t>educacao</a:t>
            </a:r>
            <a:r>
              <a:rPr lang="pt-BR" altLang="pt-BR" sz="2500" dirty="0">
                <a:latin typeface="Trebuchet MS" pitchFamily="34" charset="0"/>
              </a:rPr>
              <a:t>. </a:t>
            </a:r>
            <a:r>
              <a:rPr lang="pt-BR" altLang="pt-BR" sz="2500" dirty="0" err="1">
                <a:latin typeface="Trebuchet MS" pitchFamily="34" charset="0"/>
              </a:rPr>
              <a:t>Petropolis</a:t>
            </a:r>
            <a:r>
              <a:rPr lang="pt-BR" altLang="pt-BR" sz="2500" dirty="0">
                <a:latin typeface="Trebuchet MS" pitchFamily="34" charset="0"/>
              </a:rPr>
              <a:t>, RJ: Vozes, 2003.</a:t>
            </a:r>
          </a:p>
          <a:p>
            <a:pPr algn="just" defTabSz="815975" eaLnBrk="1" hangingPunct="1">
              <a:lnSpc>
                <a:spcPct val="120000"/>
              </a:lnSpc>
              <a:spcBef>
                <a:spcPct val="50000"/>
              </a:spcBef>
            </a:pPr>
            <a:r>
              <a:rPr lang="en-US" altLang="pt-BR" sz="2500" b="1" dirty="0">
                <a:latin typeface="Trebuchet MS" pitchFamily="34" charset="0"/>
              </a:rPr>
              <a:t>REISE, S.P. AINSWORTH, A.T. HAVILAND, M.G</a:t>
            </a:r>
            <a:r>
              <a:rPr lang="en-US" altLang="pt-BR" sz="2500" dirty="0">
                <a:latin typeface="Trebuchet MS" pitchFamily="34" charset="0"/>
              </a:rPr>
              <a:t>. </a:t>
            </a:r>
            <a:r>
              <a:rPr lang="en-US" altLang="pt-BR" sz="2500" i="1" dirty="0">
                <a:latin typeface="Trebuchet MS" pitchFamily="34" charset="0"/>
              </a:rPr>
              <a:t>Item Response Theory Fundamentals, Applications, and Promise in Psychological Research</a:t>
            </a:r>
            <a:r>
              <a:rPr lang="en-US" altLang="pt-BR" sz="2500" dirty="0">
                <a:latin typeface="Trebuchet MS" pitchFamily="34" charset="0"/>
              </a:rPr>
              <a:t>, Current Directions in Psychological Science, Vol. 14 n. 2, p 95 – 101, 2005.</a:t>
            </a:r>
          </a:p>
        </p:txBody>
      </p:sp>
      <p:sp>
        <p:nvSpPr>
          <p:cNvPr id="13" name="Text Box 29"/>
          <p:cNvSpPr txBox="1">
            <a:spLocks noChangeArrowheads="1"/>
          </p:cNvSpPr>
          <p:nvPr/>
        </p:nvSpPr>
        <p:spPr bwMode="auto">
          <a:xfrm>
            <a:off x="838642" y="33705657"/>
            <a:ext cx="8640000" cy="100136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651" tIns="252000" rIns="73651" bIns="252000">
            <a:spAutoFit/>
          </a:bodyPr>
          <a:lstStyle/>
          <a:p>
            <a:pPr algn="ctr" defTabSz="739775" eaLnBrk="1" hangingPunct="1">
              <a:spcBef>
                <a:spcPct val="50000"/>
              </a:spcBef>
            </a:pPr>
            <a:r>
              <a:rPr lang="pt-BR" altLang="pt-BR" sz="3200" dirty="0" smtClean="0">
                <a:solidFill>
                  <a:schemeClr val="bg1"/>
                </a:solidFill>
                <a:latin typeface="Verdana"/>
                <a:cs typeface="Verdana"/>
              </a:rPr>
              <a:t>Referencial Teórico</a:t>
            </a:r>
            <a:endParaRPr lang="pt-BR" altLang="pt-BR" sz="32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pic>
        <p:nvPicPr>
          <p:cNvPr id="14" name="Picture 2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11882" y="19792326"/>
            <a:ext cx="9472612" cy="596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12492" y="21244815"/>
            <a:ext cx="8258175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842"/>
          <p:cNvSpPr txBox="1">
            <a:spLocks noChangeArrowheads="1"/>
          </p:cNvSpPr>
          <p:nvPr/>
        </p:nvSpPr>
        <p:spPr bwMode="auto">
          <a:xfrm>
            <a:off x="822152" y="13248869"/>
            <a:ext cx="8640763" cy="4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34" tIns="40917" rIns="81834" bIns="40917">
            <a:spAutoFit/>
          </a:bodyPr>
          <a:lstStyle/>
          <a:p>
            <a:pPr algn="just" defTabSz="815975" eaLnBrk="1" hangingPunct="1">
              <a:lnSpc>
                <a:spcPct val="120000"/>
              </a:lnSpc>
              <a:spcBef>
                <a:spcPct val="50000"/>
              </a:spcBef>
              <a:buClr>
                <a:srgbClr val="FF99CC"/>
              </a:buClr>
            </a:pPr>
            <a:r>
              <a:rPr lang="pt-BR" sz="2800" dirty="0" err="1" smtClean="0"/>
              <a:t>Lorem</a:t>
            </a:r>
            <a:r>
              <a:rPr lang="pt-BR" sz="2800" dirty="0" smtClean="0"/>
              <a:t> </a:t>
            </a:r>
            <a:r>
              <a:rPr lang="pt-BR" sz="2800" dirty="0" err="1" smtClean="0"/>
              <a:t>ipsum</a:t>
            </a:r>
            <a:r>
              <a:rPr lang="pt-BR" sz="2800" dirty="0" smtClean="0"/>
              <a:t>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sit</a:t>
            </a:r>
            <a:r>
              <a:rPr lang="pt-BR" sz="2800" dirty="0" smtClean="0"/>
              <a:t> </a:t>
            </a:r>
            <a:r>
              <a:rPr lang="pt-BR" sz="2800" dirty="0" err="1" smtClean="0"/>
              <a:t>amet</a:t>
            </a:r>
            <a:r>
              <a:rPr lang="pt-BR" sz="2800" dirty="0" smtClean="0"/>
              <a:t>, </a:t>
            </a:r>
            <a:r>
              <a:rPr lang="pt-BR" sz="2800" dirty="0" err="1" smtClean="0"/>
              <a:t>consectetur</a:t>
            </a:r>
            <a:r>
              <a:rPr lang="pt-BR" sz="2800" dirty="0" smtClean="0"/>
              <a:t> </a:t>
            </a:r>
            <a:r>
              <a:rPr lang="pt-BR" sz="2800" dirty="0" err="1" smtClean="0"/>
              <a:t>adipiscing</a:t>
            </a:r>
            <a:r>
              <a:rPr lang="pt-BR" sz="2800" dirty="0" smtClean="0"/>
              <a:t> </a:t>
            </a:r>
            <a:r>
              <a:rPr lang="pt-BR" sz="2800" dirty="0" err="1" smtClean="0"/>
              <a:t>elit</a:t>
            </a:r>
            <a:r>
              <a:rPr lang="pt-BR" sz="2800" dirty="0" smtClean="0"/>
              <a:t>. </a:t>
            </a:r>
            <a:r>
              <a:rPr lang="pt-BR" sz="2800" dirty="0" err="1" smtClean="0"/>
              <a:t>Vivamus</a:t>
            </a:r>
            <a:r>
              <a:rPr lang="pt-BR" sz="2800" dirty="0" smtClean="0"/>
              <a:t> id </a:t>
            </a:r>
            <a:r>
              <a:rPr lang="pt-BR" sz="2800" dirty="0" err="1" smtClean="0"/>
              <a:t>est</a:t>
            </a:r>
            <a:r>
              <a:rPr lang="pt-BR" sz="2800" dirty="0" smtClean="0"/>
              <a:t> </a:t>
            </a:r>
            <a:r>
              <a:rPr lang="pt-BR" sz="2800" dirty="0" err="1" smtClean="0"/>
              <a:t>non</a:t>
            </a:r>
            <a:r>
              <a:rPr lang="pt-BR" sz="2800" dirty="0" smtClean="0"/>
              <a:t> </a:t>
            </a:r>
            <a:r>
              <a:rPr lang="pt-BR" sz="2800" dirty="0" err="1" smtClean="0"/>
              <a:t>augue</a:t>
            </a:r>
            <a:r>
              <a:rPr lang="pt-BR" sz="2800" dirty="0" smtClean="0"/>
              <a:t> </a:t>
            </a:r>
            <a:r>
              <a:rPr lang="pt-BR" sz="2800" dirty="0" err="1" smtClean="0"/>
              <a:t>iaculis</a:t>
            </a:r>
            <a:r>
              <a:rPr lang="pt-BR" sz="2800" dirty="0" smtClean="0"/>
              <a:t> </a:t>
            </a:r>
            <a:r>
              <a:rPr lang="pt-BR" sz="2800" dirty="0" err="1" smtClean="0"/>
              <a:t>luctus</a:t>
            </a:r>
            <a:r>
              <a:rPr lang="pt-BR" sz="2800" dirty="0" smtClean="0"/>
              <a:t> quis </a:t>
            </a:r>
            <a:r>
              <a:rPr lang="pt-BR" sz="2800" dirty="0" err="1" smtClean="0"/>
              <a:t>dignissim</a:t>
            </a:r>
            <a:r>
              <a:rPr lang="pt-BR" sz="2800" dirty="0" smtClean="0"/>
              <a:t> </a:t>
            </a:r>
            <a:r>
              <a:rPr lang="pt-BR" sz="2800" dirty="0" err="1" smtClean="0"/>
              <a:t>erat</a:t>
            </a:r>
            <a:r>
              <a:rPr lang="pt-BR" sz="2800" dirty="0" smtClean="0"/>
              <a:t>. </a:t>
            </a:r>
            <a:r>
              <a:rPr lang="pt-BR" sz="2800" dirty="0" err="1" smtClean="0"/>
              <a:t>Maecenas</a:t>
            </a:r>
            <a:r>
              <a:rPr lang="pt-BR" sz="2800" dirty="0" smtClean="0"/>
              <a:t> </a:t>
            </a:r>
            <a:r>
              <a:rPr lang="pt-BR" sz="2800" dirty="0" err="1" smtClean="0"/>
              <a:t>convallis</a:t>
            </a:r>
            <a:r>
              <a:rPr lang="pt-BR" sz="2800" dirty="0" smtClean="0"/>
              <a:t> </a:t>
            </a:r>
            <a:r>
              <a:rPr lang="pt-BR" sz="2800" dirty="0" err="1" smtClean="0"/>
              <a:t>nisl</a:t>
            </a:r>
            <a:r>
              <a:rPr lang="pt-BR" sz="2800" dirty="0" smtClean="0"/>
              <a:t> tempus, </a:t>
            </a:r>
            <a:r>
              <a:rPr lang="pt-BR" sz="2800" dirty="0" err="1" smtClean="0"/>
              <a:t>varius</a:t>
            </a:r>
            <a:r>
              <a:rPr lang="pt-BR" sz="2800" dirty="0" smtClean="0"/>
              <a:t> ex quis, </a:t>
            </a:r>
            <a:r>
              <a:rPr lang="pt-BR" sz="2800" dirty="0" err="1" smtClean="0"/>
              <a:t>sodales</a:t>
            </a:r>
            <a:r>
              <a:rPr lang="pt-BR" sz="2800" dirty="0" smtClean="0"/>
              <a:t> </a:t>
            </a:r>
            <a:r>
              <a:rPr lang="pt-BR" sz="2800" dirty="0" err="1" smtClean="0"/>
              <a:t>mauris</a:t>
            </a:r>
            <a:r>
              <a:rPr lang="pt-BR" sz="2800" dirty="0" smtClean="0"/>
              <a:t>. </a:t>
            </a:r>
            <a:r>
              <a:rPr lang="pt-BR" sz="2800" dirty="0" err="1" smtClean="0"/>
              <a:t>Quisque</a:t>
            </a:r>
            <a:r>
              <a:rPr lang="pt-BR" sz="2800" dirty="0" smtClean="0"/>
              <a:t> </a:t>
            </a:r>
            <a:r>
              <a:rPr lang="pt-BR" sz="2800" dirty="0" err="1" smtClean="0"/>
              <a:t>dignissim</a:t>
            </a:r>
            <a:r>
              <a:rPr lang="pt-BR" sz="2800" dirty="0" smtClean="0"/>
              <a:t> </a:t>
            </a:r>
            <a:r>
              <a:rPr lang="pt-BR" sz="2800" dirty="0" err="1" smtClean="0"/>
              <a:t>at</a:t>
            </a:r>
            <a:r>
              <a:rPr lang="pt-BR" sz="2800" dirty="0" smtClean="0"/>
              <a:t> </a:t>
            </a:r>
            <a:r>
              <a:rPr lang="pt-BR" sz="2800" dirty="0" err="1" smtClean="0"/>
              <a:t>lacus</a:t>
            </a:r>
            <a:r>
              <a:rPr lang="pt-BR" sz="2800" dirty="0" smtClean="0"/>
              <a:t> </a:t>
            </a:r>
            <a:r>
              <a:rPr lang="pt-BR" sz="2800" dirty="0" err="1" smtClean="0"/>
              <a:t>ac</a:t>
            </a:r>
            <a:r>
              <a:rPr lang="pt-BR" sz="2800" dirty="0" smtClean="0"/>
              <a:t> </a:t>
            </a:r>
            <a:r>
              <a:rPr lang="pt-BR" sz="2800" dirty="0" err="1" smtClean="0"/>
              <a:t>tincidunt</a:t>
            </a:r>
            <a:r>
              <a:rPr lang="pt-BR" sz="2800" dirty="0" smtClean="0"/>
              <a:t>. </a:t>
            </a:r>
            <a:r>
              <a:rPr lang="pt-BR" sz="2800" dirty="0" err="1" smtClean="0"/>
              <a:t>Vestibulum</a:t>
            </a:r>
            <a:r>
              <a:rPr lang="pt-BR" sz="2800" dirty="0" smtClean="0"/>
              <a:t> </a:t>
            </a:r>
            <a:r>
              <a:rPr lang="pt-BR" sz="2800" dirty="0" err="1" smtClean="0"/>
              <a:t>vel</a:t>
            </a:r>
            <a:r>
              <a:rPr lang="pt-BR" sz="2800" dirty="0" smtClean="0"/>
              <a:t> </a:t>
            </a:r>
            <a:r>
              <a:rPr lang="pt-BR" sz="2800" dirty="0" err="1" smtClean="0"/>
              <a:t>posuere</a:t>
            </a:r>
            <a:r>
              <a:rPr lang="pt-BR" sz="2800" dirty="0" smtClean="0"/>
              <a:t> magna. </a:t>
            </a:r>
            <a:r>
              <a:rPr lang="pt-BR" sz="2800" dirty="0" err="1" smtClean="0"/>
              <a:t>Donec</a:t>
            </a:r>
            <a:r>
              <a:rPr lang="pt-BR" sz="2800" dirty="0" smtClean="0"/>
              <a:t> </a:t>
            </a:r>
            <a:r>
              <a:rPr lang="pt-BR" sz="2800" dirty="0" err="1" smtClean="0"/>
              <a:t>sagittis</a:t>
            </a:r>
            <a:r>
              <a:rPr lang="pt-BR" sz="2800" dirty="0" smtClean="0"/>
              <a:t> sem </a:t>
            </a:r>
            <a:r>
              <a:rPr lang="pt-BR" sz="2800" dirty="0" err="1" smtClean="0"/>
              <a:t>nec</a:t>
            </a:r>
            <a:r>
              <a:rPr lang="pt-BR" sz="2800" dirty="0" smtClean="0"/>
              <a:t>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interdum</a:t>
            </a:r>
            <a:r>
              <a:rPr lang="pt-BR" sz="2800" dirty="0" smtClean="0"/>
              <a:t> </a:t>
            </a:r>
            <a:r>
              <a:rPr lang="pt-BR" sz="2800" dirty="0" err="1" smtClean="0"/>
              <a:t>imperdiet</a:t>
            </a:r>
            <a:r>
              <a:rPr lang="pt-BR" sz="2800" dirty="0" smtClean="0"/>
              <a:t>. </a:t>
            </a:r>
            <a:r>
              <a:rPr lang="pt-BR" sz="2800" dirty="0" err="1" smtClean="0"/>
              <a:t>Duis</a:t>
            </a:r>
            <a:r>
              <a:rPr lang="pt-BR" sz="2800" dirty="0" smtClean="0"/>
              <a:t> </a:t>
            </a:r>
            <a:r>
              <a:rPr lang="pt-BR" sz="2800" dirty="0" err="1" smtClean="0"/>
              <a:t>tristique</a:t>
            </a:r>
            <a:r>
              <a:rPr lang="pt-BR" sz="2800" dirty="0" smtClean="0"/>
              <a:t> </a:t>
            </a:r>
            <a:r>
              <a:rPr lang="pt-BR" sz="2800" dirty="0" err="1" smtClean="0"/>
              <a:t>tellus</a:t>
            </a:r>
            <a:r>
              <a:rPr lang="pt-BR" sz="2800" dirty="0" smtClean="0"/>
              <a:t> </a:t>
            </a:r>
            <a:r>
              <a:rPr lang="pt-BR" sz="2800" dirty="0" err="1" smtClean="0"/>
              <a:t>eget</a:t>
            </a:r>
            <a:r>
              <a:rPr lang="pt-BR" sz="2800" dirty="0" smtClean="0"/>
              <a:t> </a:t>
            </a:r>
            <a:r>
              <a:rPr lang="pt-BR" sz="2800" dirty="0" err="1" smtClean="0"/>
              <a:t>arcu</a:t>
            </a:r>
            <a:r>
              <a:rPr lang="pt-BR" sz="2800" dirty="0" smtClean="0"/>
              <a:t> </a:t>
            </a:r>
            <a:r>
              <a:rPr lang="pt-BR" sz="2800" dirty="0" err="1" smtClean="0"/>
              <a:t>blandit</a:t>
            </a:r>
            <a:r>
              <a:rPr lang="pt-BR" sz="2800" dirty="0" smtClean="0"/>
              <a:t> </a:t>
            </a:r>
            <a:r>
              <a:rPr lang="pt-BR" sz="2800" dirty="0" err="1" smtClean="0"/>
              <a:t>eleifend</a:t>
            </a:r>
            <a:r>
              <a:rPr lang="pt-BR" sz="2800" dirty="0" smtClean="0"/>
              <a:t>. </a:t>
            </a:r>
            <a:r>
              <a:rPr lang="pt-BR" sz="2800" dirty="0" err="1" smtClean="0"/>
              <a:t>Morbi</a:t>
            </a:r>
            <a:r>
              <a:rPr lang="pt-BR" sz="2800" dirty="0" smtClean="0"/>
              <a:t> </a:t>
            </a:r>
            <a:r>
              <a:rPr lang="pt-BR" sz="2800" dirty="0" err="1" smtClean="0"/>
              <a:t>accumsan</a:t>
            </a:r>
            <a:r>
              <a:rPr lang="pt-BR" sz="2800" dirty="0" smtClean="0"/>
              <a:t> </a:t>
            </a:r>
            <a:r>
              <a:rPr lang="pt-BR" sz="2800" dirty="0" err="1" smtClean="0"/>
              <a:t>fringilla</a:t>
            </a:r>
            <a:r>
              <a:rPr lang="pt-BR" sz="2800" dirty="0" smtClean="0"/>
              <a:t> ipsum, quis </a:t>
            </a:r>
            <a:r>
              <a:rPr lang="pt-BR" sz="2800" dirty="0" err="1" smtClean="0"/>
              <a:t>fringilla</a:t>
            </a:r>
            <a:r>
              <a:rPr lang="pt-BR" sz="2800" dirty="0" smtClean="0"/>
              <a:t> </a:t>
            </a:r>
            <a:r>
              <a:rPr lang="pt-BR" sz="2800" dirty="0" err="1" smtClean="0"/>
              <a:t>lacus</a:t>
            </a:r>
            <a:r>
              <a:rPr lang="pt-BR" sz="2800" dirty="0" smtClean="0"/>
              <a:t> </a:t>
            </a:r>
            <a:r>
              <a:rPr lang="pt-BR" sz="2800" dirty="0" err="1" smtClean="0"/>
              <a:t>volutpat</a:t>
            </a:r>
            <a:r>
              <a:rPr lang="pt-BR" sz="2800" dirty="0"/>
              <a:t>.</a:t>
            </a:r>
            <a:endParaRPr lang="pt-BR" altLang="pt-BR" sz="2500" dirty="0">
              <a:latin typeface="Trebuchet MS" pitchFamily="34" charset="0"/>
              <a:sym typeface="Wingdings 2" pitchFamily="18" charset="2"/>
            </a:endParaRPr>
          </a:p>
        </p:txBody>
      </p:sp>
      <p:sp>
        <p:nvSpPr>
          <p:cNvPr id="20" name="Text Box 842"/>
          <p:cNvSpPr txBox="1">
            <a:spLocks noChangeArrowheads="1"/>
          </p:cNvSpPr>
          <p:nvPr/>
        </p:nvSpPr>
        <p:spPr bwMode="auto">
          <a:xfrm>
            <a:off x="821955" y="27909823"/>
            <a:ext cx="8640763" cy="523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34" tIns="40917" rIns="81834" bIns="40917">
            <a:spAutoFit/>
          </a:bodyPr>
          <a:lstStyle/>
          <a:p>
            <a:pPr algn="just" defTabSz="815975" eaLnBrk="1" hangingPunct="1">
              <a:lnSpc>
                <a:spcPct val="120000"/>
              </a:lnSpc>
              <a:spcBef>
                <a:spcPct val="50000"/>
              </a:spcBef>
              <a:buClr>
                <a:srgbClr val="FF99CC"/>
              </a:buClr>
            </a:pPr>
            <a:r>
              <a:rPr lang="pt-BR" sz="2800" dirty="0" err="1" smtClean="0"/>
              <a:t>Lorem</a:t>
            </a:r>
            <a:r>
              <a:rPr lang="pt-BR" sz="2800" dirty="0" smtClean="0"/>
              <a:t> </a:t>
            </a:r>
            <a:r>
              <a:rPr lang="pt-BR" sz="2800" dirty="0" err="1" smtClean="0"/>
              <a:t>ipsum</a:t>
            </a:r>
            <a:r>
              <a:rPr lang="pt-BR" sz="2800" dirty="0" smtClean="0"/>
              <a:t>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sit</a:t>
            </a:r>
            <a:r>
              <a:rPr lang="pt-BR" sz="2800" dirty="0" smtClean="0"/>
              <a:t> </a:t>
            </a:r>
            <a:r>
              <a:rPr lang="pt-BR" sz="2800" dirty="0" err="1" smtClean="0"/>
              <a:t>amet</a:t>
            </a:r>
            <a:r>
              <a:rPr lang="pt-BR" sz="2800" dirty="0" smtClean="0"/>
              <a:t>, </a:t>
            </a:r>
            <a:r>
              <a:rPr lang="pt-BR" sz="2800" dirty="0" err="1" smtClean="0"/>
              <a:t>consectetur</a:t>
            </a:r>
            <a:r>
              <a:rPr lang="pt-BR" sz="2800" dirty="0" smtClean="0"/>
              <a:t> </a:t>
            </a:r>
            <a:r>
              <a:rPr lang="pt-BR" sz="2800" dirty="0" err="1" smtClean="0"/>
              <a:t>adipiscing</a:t>
            </a:r>
            <a:r>
              <a:rPr lang="pt-BR" sz="2800" dirty="0" smtClean="0"/>
              <a:t> </a:t>
            </a:r>
            <a:r>
              <a:rPr lang="pt-BR" sz="2800" dirty="0" err="1" smtClean="0"/>
              <a:t>elit</a:t>
            </a:r>
            <a:r>
              <a:rPr lang="pt-BR" sz="2800" dirty="0" smtClean="0"/>
              <a:t>. </a:t>
            </a:r>
            <a:r>
              <a:rPr lang="pt-BR" sz="2800" dirty="0" err="1" smtClean="0"/>
              <a:t>Vivamus</a:t>
            </a:r>
            <a:r>
              <a:rPr lang="pt-BR" sz="2800" dirty="0" smtClean="0"/>
              <a:t> id </a:t>
            </a:r>
            <a:r>
              <a:rPr lang="pt-BR" sz="2800" dirty="0" err="1" smtClean="0"/>
              <a:t>est</a:t>
            </a:r>
            <a:r>
              <a:rPr lang="pt-BR" sz="2800" dirty="0" smtClean="0"/>
              <a:t> </a:t>
            </a:r>
            <a:r>
              <a:rPr lang="pt-BR" sz="2800" dirty="0" err="1" smtClean="0"/>
              <a:t>non</a:t>
            </a:r>
            <a:r>
              <a:rPr lang="pt-BR" sz="2800" dirty="0" smtClean="0"/>
              <a:t> </a:t>
            </a:r>
            <a:r>
              <a:rPr lang="pt-BR" sz="2800" dirty="0" err="1" smtClean="0"/>
              <a:t>augue</a:t>
            </a:r>
            <a:r>
              <a:rPr lang="pt-BR" sz="2800" dirty="0" smtClean="0"/>
              <a:t> </a:t>
            </a:r>
            <a:r>
              <a:rPr lang="pt-BR" sz="2800" dirty="0" err="1" smtClean="0"/>
              <a:t>iaculis</a:t>
            </a:r>
            <a:r>
              <a:rPr lang="pt-BR" sz="2800" dirty="0" smtClean="0"/>
              <a:t> </a:t>
            </a:r>
            <a:r>
              <a:rPr lang="pt-BR" sz="2800" dirty="0" err="1" smtClean="0"/>
              <a:t>luctus</a:t>
            </a:r>
            <a:r>
              <a:rPr lang="pt-BR" sz="2800" dirty="0" smtClean="0"/>
              <a:t> quis </a:t>
            </a:r>
            <a:r>
              <a:rPr lang="pt-BR" sz="2800" dirty="0" err="1" smtClean="0"/>
              <a:t>dignissim</a:t>
            </a:r>
            <a:r>
              <a:rPr lang="pt-BR" sz="2800" dirty="0" smtClean="0"/>
              <a:t> </a:t>
            </a:r>
            <a:r>
              <a:rPr lang="pt-BR" sz="2800" dirty="0" err="1" smtClean="0"/>
              <a:t>erat</a:t>
            </a:r>
            <a:r>
              <a:rPr lang="pt-BR" sz="2800" dirty="0" smtClean="0"/>
              <a:t>. </a:t>
            </a:r>
            <a:r>
              <a:rPr lang="pt-BR" sz="2800" dirty="0" err="1" smtClean="0"/>
              <a:t>Maecenas</a:t>
            </a:r>
            <a:r>
              <a:rPr lang="pt-BR" sz="2800" dirty="0" smtClean="0"/>
              <a:t> </a:t>
            </a:r>
            <a:r>
              <a:rPr lang="pt-BR" sz="2800" dirty="0" err="1" smtClean="0"/>
              <a:t>convallis</a:t>
            </a:r>
            <a:r>
              <a:rPr lang="pt-BR" sz="2800" dirty="0" smtClean="0"/>
              <a:t> </a:t>
            </a:r>
            <a:r>
              <a:rPr lang="pt-BR" sz="2800" dirty="0" err="1" smtClean="0"/>
              <a:t>nisl</a:t>
            </a:r>
            <a:r>
              <a:rPr lang="pt-BR" sz="2800" dirty="0" smtClean="0"/>
              <a:t> </a:t>
            </a:r>
            <a:r>
              <a:rPr lang="pt-BR" sz="2800" dirty="0" err="1" smtClean="0"/>
              <a:t>tempus</a:t>
            </a:r>
            <a:r>
              <a:rPr lang="pt-BR" sz="2800" dirty="0" smtClean="0"/>
              <a:t>, </a:t>
            </a:r>
            <a:r>
              <a:rPr lang="pt-BR" sz="2800" dirty="0" err="1" smtClean="0"/>
              <a:t>varius</a:t>
            </a:r>
            <a:r>
              <a:rPr lang="pt-BR" sz="2800" dirty="0" smtClean="0"/>
              <a:t> ex quis, </a:t>
            </a:r>
            <a:r>
              <a:rPr lang="pt-BR" sz="2800" dirty="0" err="1" smtClean="0"/>
              <a:t>sodales</a:t>
            </a:r>
            <a:r>
              <a:rPr lang="pt-BR" sz="2800" dirty="0" smtClean="0"/>
              <a:t> </a:t>
            </a:r>
            <a:r>
              <a:rPr lang="pt-BR" sz="2800" dirty="0" err="1" smtClean="0"/>
              <a:t>mauris</a:t>
            </a:r>
            <a:r>
              <a:rPr lang="pt-BR" sz="2800" dirty="0" smtClean="0"/>
              <a:t>. </a:t>
            </a:r>
            <a:r>
              <a:rPr lang="pt-BR" sz="2800" dirty="0" err="1" smtClean="0"/>
              <a:t>Quisque</a:t>
            </a:r>
            <a:r>
              <a:rPr lang="pt-BR" sz="2800" dirty="0" smtClean="0"/>
              <a:t> </a:t>
            </a:r>
            <a:r>
              <a:rPr lang="pt-BR" sz="2800" dirty="0" err="1" smtClean="0"/>
              <a:t>dignissim</a:t>
            </a:r>
            <a:r>
              <a:rPr lang="pt-BR" sz="2800" dirty="0" smtClean="0"/>
              <a:t> </a:t>
            </a:r>
            <a:r>
              <a:rPr lang="pt-BR" sz="2800" dirty="0" err="1" smtClean="0"/>
              <a:t>at</a:t>
            </a:r>
            <a:r>
              <a:rPr lang="pt-BR" sz="2800" dirty="0" smtClean="0"/>
              <a:t> </a:t>
            </a:r>
            <a:r>
              <a:rPr lang="pt-BR" sz="2800" dirty="0" err="1" smtClean="0"/>
              <a:t>lacus</a:t>
            </a:r>
            <a:r>
              <a:rPr lang="pt-BR" sz="2800" dirty="0" smtClean="0"/>
              <a:t> </a:t>
            </a:r>
            <a:r>
              <a:rPr lang="pt-BR" sz="2800" dirty="0" err="1" smtClean="0"/>
              <a:t>ac</a:t>
            </a:r>
            <a:r>
              <a:rPr lang="pt-BR" sz="2800" dirty="0" smtClean="0"/>
              <a:t> </a:t>
            </a:r>
            <a:r>
              <a:rPr lang="pt-BR" sz="2800" dirty="0" err="1" smtClean="0"/>
              <a:t>tincidunt</a:t>
            </a:r>
            <a:r>
              <a:rPr lang="pt-BR" sz="2800" dirty="0" smtClean="0"/>
              <a:t>. </a:t>
            </a:r>
            <a:r>
              <a:rPr lang="pt-BR" sz="2800" dirty="0" err="1" smtClean="0"/>
              <a:t>Vestibulum</a:t>
            </a:r>
            <a:r>
              <a:rPr lang="pt-BR" sz="2800" dirty="0" smtClean="0"/>
              <a:t> </a:t>
            </a:r>
            <a:r>
              <a:rPr lang="pt-BR" sz="2800" dirty="0" err="1" smtClean="0"/>
              <a:t>vel</a:t>
            </a:r>
            <a:r>
              <a:rPr lang="pt-BR" sz="2800" dirty="0" smtClean="0"/>
              <a:t> </a:t>
            </a:r>
            <a:r>
              <a:rPr lang="pt-BR" sz="2800" dirty="0" err="1" smtClean="0"/>
              <a:t>posuere</a:t>
            </a:r>
            <a:r>
              <a:rPr lang="pt-BR" sz="2800" dirty="0" smtClean="0"/>
              <a:t> magna. </a:t>
            </a:r>
            <a:r>
              <a:rPr lang="pt-BR" sz="2800" dirty="0" err="1" smtClean="0"/>
              <a:t>Donec</a:t>
            </a:r>
            <a:r>
              <a:rPr lang="pt-BR" sz="2800" dirty="0" smtClean="0"/>
              <a:t> </a:t>
            </a:r>
            <a:r>
              <a:rPr lang="pt-BR" sz="2800" dirty="0" err="1" smtClean="0"/>
              <a:t>sagittis</a:t>
            </a:r>
            <a:r>
              <a:rPr lang="pt-BR" sz="2800" dirty="0" smtClean="0"/>
              <a:t> sem </a:t>
            </a:r>
            <a:r>
              <a:rPr lang="pt-BR" sz="2800" dirty="0" err="1" smtClean="0"/>
              <a:t>nec</a:t>
            </a:r>
            <a:r>
              <a:rPr lang="pt-BR" sz="2800" dirty="0" smtClean="0"/>
              <a:t>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interdum</a:t>
            </a:r>
            <a:r>
              <a:rPr lang="pt-BR" sz="2800" dirty="0" smtClean="0"/>
              <a:t> </a:t>
            </a:r>
            <a:r>
              <a:rPr lang="pt-BR" sz="2800" dirty="0" err="1" smtClean="0"/>
              <a:t>imperdiet</a:t>
            </a:r>
            <a:r>
              <a:rPr lang="pt-BR" sz="2800" dirty="0" smtClean="0"/>
              <a:t>. </a:t>
            </a:r>
            <a:r>
              <a:rPr lang="pt-BR" sz="2800" dirty="0" err="1" smtClean="0"/>
              <a:t>Duis</a:t>
            </a:r>
            <a:r>
              <a:rPr lang="pt-BR" sz="2800" dirty="0" smtClean="0"/>
              <a:t> </a:t>
            </a:r>
            <a:r>
              <a:rPr lang="pt-BR" sz="2800" dirty="0" err="1" smtClean="0"/>
              <a:t>tristique</a:t>
            </a:r>
            <a:r>
              <a:rPr lang="pt-BR" sz="2800" dirty="0" smtClean="0"/>
              <a:t> </a:t>
            </a:r>
            <a:r>
              <a:rPr lang="pt-BR" sz="2800" dirty="0" err="1" smtClean="0"/>
              <a:t>tellus</a:t>
            </a:r>
            <a:r>
              <a:rPr lang="pt-BR" sz="2800" dirty="0" smtClean="0"/>
              <a:t> </a:t>
            </a:r>
            <a:r>
              <a:rPr lang="pt-BR" sz="2800" dirty="0" err="1" smtClean="0"/>
              <a:t>eget</a:t>
            </a:r>
            <a:r>
              <a:rPr lang="pt-BR" sz="2800" dirty="0" smtClean="0"/>
              <a:t> </a:t>
            </a:r>
            <a:r>
              <a:rPr lang="pt-BR" sz="2800" dirty="0" err="1" smtClean="0"/>
              <a:t>arcu</a:t>
            </a:r>
            <a:r>
              <a:rPr lang="pt-BR" sz="2800" dirty="0" smtClean="0"/>
              <a:t> </a:t>
            </a:r>
            <a:r>
              <a:rPr lang="pt-BR" sz="2800" dirty="0" err="1" smtClean="0"/>
              <a:t>blandit</a:t>
            </a:r>
            <a:r>
              <a:rPr lang="pt-BR" sz="2800" dirty="0" smtClean="0"/>
              <a:t> </a:t>
            </a:r>
            <a:r>
              <a:rPr lang="pt-BR" sz="2800" dirty="0" err="1" smtClean="0"/>
              <a:t>eleifend</a:t>
            </a:r>
            <a:r>
              <a:rPr lang="pt-BR" sz="2800" dirty="0" smtClean="0"/>
              <a:t>. </a:t>
            </a:r>
            <a:r>
              <a:rPr lang="pt-BR" sz="2800" dirty="0" err="1" smtClean="0"/>
              <a:t>Morbi</a:t>
            </a:r>
            <a:r>
              <a:rPr lang="pt-BR" sz="2800" dirty="0" smtClean="0"/>
              <a:t> </a:t>
            </a:r>
            <a:r>
              <a:rPr lang="pt-BR" sz="2800" dirty="0" err="1" smtClean="0"/>
              <a:t>accumsan</a:t>
            </a:r>
            <a:r>
              <a:rPr lang="pt-BR" sz="2800" dirty="0" smtClean="0"/>
              <a:t> </a:t>
            </a:r>
            <a:r>
              <a:rPr lang="pt-BR" sz="2800" dirty="0" err="1" smtClean="0"/>
              <a:t>fringilla</a:t>
            </a:r>
            <a:r>
              <a:rPr lang="pt-BR" sz="2800" dirty="0" smtClean="0"/>
              <a:t> </a:t>
            </a:r>
            <a:r>
              <a:rPr lang="pt-BR" sz="2800" dirty="0" err="1" smtClean="0"/>
              <a:t>ipsum</a:t>
            </a:r>
            <a:r>
              <a:rPr lang="pt-BR" sz="2800" dirty="0" smtClean="0"/>
              <a:t>, quis </a:t>
            </a:r>
            <a:r>
              <a:rPr lang="pt-BR" sz="2800" dirty="0" err="1" smtClean="0"/>
              <a:t>fringilla</a:t>
            </a:r>
            <a:r>
              <a:rPr lang="pt-BR" sz="2800" dirty="0" smtClean="0"/>
              <a:t> </a:t>
            </a:r>
            <a:r>
              <a:rPr lang="pt-BR" sz="2800" dirty="0" err="1" smtClean="0"/>
              <a:t>lacus</a:t>
            </a:r>
            <a:r>
              <a:rPr lang="pt-BR" sz="2800" dirty="0" smtClean="0"/>
              <a:t> </a:t>
            </a:r>
            <a:r>
              <a:rPr lang="pt-BR" sz="2800" dirty="0" err="1" smtClean="0"/>
              <a:t>volutpat</a:t>
            </a:r>
            <a:r>
              <a:rPr lang="pt-BR" sz="2800" dirty="0" smtClean="0"/>
              <a:t> id. </a:t>
            </a:r>
            <a:r>
              <a:rPr lang="pt-BR" sz="2800" dirty="0" err="1" smtClean="0"/>
              <a:t>Donec</a:t>
            </a:r>
            <a:r>
              <a:rPr lang="pt-BR" sz="2800" dirty="0" smtClean="0"/>
              <a:t> </a:t>
            </a:r>
            <a:r>
              <a:rPr lang="pt-BR" sz="2800" dirty="0" err="1" smtClean="0"/>
              <a:t>egestas</a:t>
            </a:r>
            <a:r>
              <a:rPr lang="pt-BR" sz="2800" dirty="0" smtClean="0"/>
              <a:t> </a:t>
            </a:r>
            <a:r>
              <a:rPr lang="pt-BR" sz="2800" dirty="0" err="1" smtClean="0"/>
              <a:t>nulla</a:t>
            </a:r>
            <a:r>
              <a:rPr lang="pt-BR" sz="2800" dirty="0" smtClean="0"/>
              <a:t> </a:t>
            </a:r>
            <a:r>
              <a:rPr lang="pt-BR" sz="2800" dirty="0" err="1" smtClean="0"/>
              <a:t>vel</a:t>
            </a:r>
            <a:r>
              <a:rPr lang="pt-BR" sz="2800" dirty="0" smtClean="0"/>
              <a:t> </a:t>
            </a:r>
            <a:r>
              <a:rPr lang="pt-BR" sz="2800" dirty="0" err="1" smtClean="0"/>
              <a:t>dui</a:t>
            </a:r>
            <a:r>
              <a:rPr lang="pt-BR" sz="2800" dirty="0" smtClean="0"/>
              <a:t> </a:t>
            </a:r>
            <a:r>
              <a:rPr lang="pt-BR" sz="2800" dirty="0" err="1" smtClean="0"/>
              <a:t>hendrerit</a:t>
            </a:r>
            <a:r>
              <a:rPr lang="pt-BR" sz="2800" dirty="0" smtClean="0"/>
              <a:t> </a:t>
            </a:r>
            <a:r>
              <a:rPr lang="pt-BR" sz="2800" dirty="0" err="1" smtClean="0"/>
              <a:t>volutpat</a:t>
            </a:r>
            <a:r>
              <a:rPr lang="pt-BR" sz="2800" dirty="0" smtClean="0"/>
              <a:t>. Cum </a:t>
            </a:r>
            <a:r>
              <a:rPr lang="pt-BR" sz="2800" dirty="0" err="1" smtClean="0"/>
              <a:t>sociis</a:t>
            </a:r>
            <a:r>
              <a:rPr lang="pt-BR" sz="2800" dirty="0" smtClean="0"/>
              <a:t> </a:t>
            </a:r>
            <a:r>
              <a:rPr lang="pt-BR" sz="2800" dirty="0" err="1" smtClean="0"/>
              <a:t>natoque</a:t>
            </a:r>
            <a:r>
              <a:rPr lang="pt-BR" sz="2800" dirty="0" smtClean="0"/>
              <a:t>.</a:t>
            </a:r>
            <a:endParaRPr lang="pt-BR" altLang="pt-BR" sz="2500" dirty="0">
              <a:latin typeface="Trebuchet MS" pitchFamily="34" charset="0"/>
              <a:sym typeface="Wingdings 2" pitchFamily="18" charset="2"/>
            </a:endParaRPr>
          </a:p>
        </p:txBody>
      </p:sp>
      <p:sp>
        <p:nvSpPr>
          <p:cNvPr id="21" name="Text Box 842"/>
          <p:cNvSpPr txBox="1">
            <a:spLocks noChangeArrowheads="1"/>
          </p:cNvSpPr>
          <p:nvPr/>
        </p:nvSpPr>
        <p:spPr bwMode="auto">
          <a:xfrm>
            <a:off x="821955" y="35012341"/>
            <a:ext cx="8640763" cy="5238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34" tIns="40917" rIns="81834" bIns="40917">
            <a:spAutoFit/>
          </a:bodyPr>
          <a:lstStyle/>
          <a:p>
            <a:pPr algn="just" defTabSz="815975">
              <a:lnSpc>
                <a:spcPct val="120000"/>
              </a:lnSpc>
              <a:spcBef>
                <a:spcPct val="50000"/>
              </a:spcBef>
              <a:buClr>
                <a:srgbClr val="FF99CC"/>
              </a:buClr>
            </a:pPr>
            <a:r>
              <a:rPr lang="pt-BR" sz="2800" dirty="0" err="1" smtClean="0"/>
              <a:t>Lorem</a:t>
            </a:r>
            <a:r>
              <a:rPr lang="pt-BR" sz="2800" dirty="0" smtClean="0"/>
              <a:t> </a:t>
            </a:r>
            <a:r>
              <a:rPr lang="pt-BR" sz="2800" dirty="0" err="1" smtClean="0"/>
              <a:t>ipsum</a:t>
            </a:r>
            <a:r>
              <a:rPr lang="pt-BR" sz="2800" dirty="0" smtClean="0"/>
              <a:t>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sit</a:t>
            </a:r>
            <a:r>
              <a:rPr lang="pt-BR" sz="2800" dirty="0" smtClean="0"/>
              <a:t> </a:t>
            </a:r>
            <a:r>
              <a:rPr lang="pt-BR" sz="2800" dirty="0" err="1" smtClean="0"/>
              <a:t>amet</a:t>
            </a:r>
            <a:r>
              <a:rPr lang="pt-BR" sz="2800" dirty="0" smtClean="0"/>
              <a:t>, </a:t>
            </a:r>
            <a:r>
              <a:rPr lang="pt-BR" sz="2800" dirty="0" err="1" smtClean="0"/>
              <a:t>consectetur</a:t>
            </a:r>
            <a:r>
              <a:rPr lang="pt-BR" sz="2800" dirty="0" smtClean="0"/>
              <a:t> </a:t>
            </a:r>
            <a:r>
              <a:rPr lang="pt-BR" sz="2800" dirty="0" err="1" smtClean="0"/>
              <a:t>adipiscing</a:t>
            </a:r>
            <a:r>
              <a:rPr lang="pt-BR" sz="2800" dirty="0" smtClean="0"/>
              <a:t> </a:t>
            </a:r>
            <a:r>
              <a:rPr lang="pt-BR" sz="2800" dirty="0" err="1" smtClean="0"/>
              <a:t>elit</a:t>
            </a:r>
            <a:r>
              <a:rPr lang="pt-BR" sz="2800" dirty="0" smtClean="0"/>
              <a:t>. </a:t>
            </a:r>
            <a:r>
              <a:rPr lang="pt-BR" sz="2800" dirty="0" err="1" smtClean="0"/>
              <a:t>Vivamus</a:t>
            </a:r>
            <a:r>
              <a:rPr lang="pt-BR" sz="2800" dirty="0" smtClean="0"/>
              <a:t> id </a:t>
            </a:r>
            <a:r>
              <a:rPr lang="pt-BR" sz="2800" dirty="0" err="1" smtClean="0"/>
              <a:t>est</a:t>
            </a:r>
            <a:r>
              <a:rPr lang="pt-BR" sz="2800" dirty="0" smtClean="0"/>
              <a:t> </a:t>
            </a:r>
            <a:r>
              <a:rPr lang="pt-BR" sz="2800" dirty="0" err="1" smtClean="0"/>
              <a:t>non</a:t>
            </a:r>
            <a:r>
              <a:rPr lang="pt-BR" sz="2800" dirty="0" smtClean="0"/>
              <a:t> </a:t>
            </a:r>
            <a:r>
              <a:rPr lang="pt-BR" sz="2800" dirty="0" err="1" smtClean="0"/>
              <a:t>augue</a:t>
            </a:r>
            <a:r>
              <a:rPr lang="pt-BR" sz="2800" dirty="0" smtClean="0"/>
              <a:t> </a:t>
            </a:r>
            <a:r>
              <a:rPr lang="pt-BR" sz="2800" dirty="0" err="1" smtClean="0"/>
              <a:t>iaculis</a:t>
            </a:r>
            <a:r>
              <a:rPr lang="pt-BR" sz="2800" dirty="0" smtClean="0"/>
              <a:t> </a:t>
            </a:r>
            <a:r>
              <a:rPr lang="pt-BR" sz="2800" dirty="0" err="1" smtClean="0"/>
              <a:t>luctus</a:t>
            </a:r>
            <a:r>
              <a:rPr lang="pt-BR" sz="2800" dirty="0" smtClean="0"/>
              <a:t> quis </a:t>
            </a:r>
            <a:r>
              <a:rPr lang="pt-BR" sz="2800" dirty="0" err="1" smtClean="0"/>
              <a:t>dignissim</a:t>
            </a:r>
            <a:r>
              <a:rPr lang="pt-BR" sz="2800" dirty="0" smtClean="0"/>
              <a:t> </a:t>
            </a:r>
            <a:r>
              <a:rPr lang="pt-BR" sz="2800" dirty="0" err="1" smtClean="0"/>
              <a:t>erat</a:t>
            </a:r>
            <a:r>
              <a:rPr lang="pt-BR" sz="2800" dirty="0" smtClean="0"/>
              <a:t>. </a:t>
            </a:r>
            <a:r>
              <a:rPr lang="pt-BR" sz="2800" dirty="0" err="1" smtClean="0"/>
              <a:t>Maecenas</a:t>
            </a:r>
            <a:r>
              <a:rPr lang="pt-BR" sz="2800" dirty="0" smtClean="0"/>
              <a:t> </a:t>
            </a:r>
            <a:r>
              <a:rPr lang="pt-BR" sz="2800" dirty="0" err="1" smtClean="0"/>
              <a:t>convallis</a:t>
            </a:r>
            <a:r>
              <a:rPr lang="pt-BR" sz="2800" dirty="0" smtClean="0"/>
              <a:t> </a:t>
            </a:r>
            <a:r>
              <a:rPr lang="pt-BR" sz="2800" dirty="0" err="1" smtClean="0"/>
              <a:t>nisl</a:t>
            </a:r>
            <a:r>
              <a:rPr lang="pt-BR" sz="2800" dirty="0" smtClean="0"/>
              <a:t> </a:t>
            </a:r>
            <a:r>
              <a:rPr lang="pt-BR" sz="2800" dirty="0" err="1" smtClean="0"/>
              <a:t>tempus</a:t>
            </a:r>
            <a:r>
              <a:rPr lang="pt-BR" sz="2800" dirty="0" smtClean="0"/>
              <a:t>, </a:t>
            </a:r>
            <a:r>
              <a:rPr lang="pt-BR" sz="2800" dirty="0" err="1" smtClean="0"/>
              <a:t>varius</a:t>
            </a:r>
            <a:r>
              <a:rPr lang="pt-BR" sz="2800" dirty="0" smtClean="0"/>
              <a:t> ex quis, </a:t>
            </a:r>
            <a:r>
              <a:rPr lang="pt-BR" sz="2800" dirty="0" err="1" smtClean="0"/>
              <a:t>sodales</a:t>
            </a:r>
            <a:r>
              <a:rPr lang="pt-BR" sz="2800" dirty="0" smtClean="0"/>
              <a:t> </a:t>
            </a:r>
            <a:r>
              <a:rPr lang="pt-BR" sz="2800" dirty="0" err="1" smtClean="0"/>
              <a:t>mauris</a:t>
            </a:r>
            <a:r>
              <a:rPr lang="pt-BR" sz="2800" dirty="0" smtClean="0"/>
              <a:t>. </a:t>
            </a:r>
            <a:r>
              <a:rPr lang="pt-BR" sz="2800" dirty="0" err="1" smtClean="0"/>
              <a:t>Quisque</a:t>
            </a:r>
            <a:r>
              <a:rPr lang="pt-BR" sz="2800" dirty="0" smtClean="0"/>
              <a:t> </a:t>
            </a:r>
            <a:r>
              <a:rPr lang="pt-BR" sz="2800" dirty="0" err="1" smtClean="0"/>
              <a:t>dignissim</a:t>
            </a:r>
            <a:r>
              <a:rPr lang="pt-BR" sz="2800" dirty="0" smtClean="0"/>
              <a:t> </a:t>
            </a:r>
            <a:r>
              <a:rPr lang="pt-BR" sz="2800" dirty="0" err="1" smtClean="0"/>
              <a:t>at</a:t>
            </a:r>
            <a:r>
              <a:rPr lang="pt-BR" sz="2800" dirty="0" smtClean="0"/>
              <a:t> </a:t>
            </a:r>
            <a:r>
              <a:rPr lang="pt-BR" sz="2800" dirty="0" err="1" smtClean="0"/>
              <a:t>lacus</a:t>
            </a:r>
            <a:r>
              <a:rPr lang="pt-BR" sz="2800" dirty="0" smtClean="0"/>
              <a:t> </a:t>
            </a:r>
            <a:r>
              <a:rPr lang="pt-BR" sz="2800" dirty="0" err="1" smtClean="0"/>
              <a:t>ac</a:t>
            </a:r>
            <a:r>
              <a:rPr lang="pt-BR" sz="2800" dirty="0" smtClean="0"/>
              <a:t> </a:t>
            </a:r>
            <a:r>
              <a:rPr lang="pt-BR" sz="2800" dirty="0" err="1" smtClean="0"/>
              <a:t>tincidunt</a:t>
            </a:r>
            <a:r>
              <a:rPr lang="pt-BR" sz="2800" dirty="0" smtClean="0"/>
              <a:t>. </a:t>
            </a:r>
            <a:r>
              <a:rPr lang="pt-BR" sz="2800" dirty="0" err="1" smtClean="0"/>
              <a:t>Vestibulum</a:t>
            </a:r>
            <a:r>
              <a:rPr lang="pt-BR" sz="2800" dirty="0" smtClean="0"/>
              <a:t> </a:t>
            </a:r>
            <a:r>
              <a:rPr lang="pt-BR" sz="2800" dirty="0" err="1" smtClean="0"/>
              <a:t>vel</a:t>
            </a:r>
            <a:r>
              <a:rPr lang="pt-BR" sz="2800" dirty="0" smtClean="0"/>
              <a:t> </a:t>
            </a:r>
            <a:r>
              <a:rPr lang="pt-BR" sz="2800" dirty="0" err="1" smtClean="0"/>
              <a:t>posuere</a:t>
            </a:r>
            <a:r>
              <a:rPr lang="pt-BR" sz="2800" dirty="0" smtClean="0"/>
              <a:t> magna. </a:t>
            </a:r>
            <a:r>
              <a:rPr lang="pt-BR" sz="2800" dirty="0" err="1" smtClean="0"/>
              <a:t>Donec</a:t>
            </a:r>
            <a:r>
              <a:rPr lang="pt-BR" sz="2800" dirty="0" smtClean="0"/>
              <a:t> </a:t>
            </a:r>
            <a:r>
              <a:rPr lang="pt-BR" sz="2800" dirty="0" err="1" smtClean="0"/>
              <a:t>sagittis</a:t>
            </a:r>
            <a:r>
              <a:rPr lang="pt-BR" sz="2800" dirty="0" smtClean="0"/>
              <a:t> sem </a:t>
            </a:r>
            <a:r>
              <a:rPr lang="pt-BR" sz="2800" dirty="0" err="1" smtClean="0"/>
              <a:t>nec</a:t>
            </a:r>
            <a:r>
              <a:rPr lang="pt-BR" sz="2800" dirty="0" smtClean="0"/>
              <a:t>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interdum</a:t>
            </a:r>
            <a:r>
              <a:rPr lang="pt-BR" sz="2800" dirty="0" smtClean="0"/>
              <a:t> </a:t>
            </a:r>
            <a:r>
              <a:rPr lang="pt-BR" sz="2800" dirty="0" err="1" smtClean="0"/>
              <a:t>imperdiet</a:t>
            </a:r>
            <a:r>
              <a:rPr lang="pt-BR" sz="2800" dirty="0" smtClean="0"/>
              <a:t>. </a:t>
            </a:r>
            <a:r>
              <a:rPr lang="pt-BR" sz="2800" dirty="0" err="1" smtClean="0"/>
              <a:t>Duis</a:t>
            </a:r>
            <a:r>
              <a:rPr lang="pt-BR" sz="2800" dirty="0" smtClean="0"/>
              <a:t> </a:t>
            </a:r>
            <a:r>
              <a:rPr lang="pt-BR" sz="2800" dirty="0" err="1" smtClean="0"/>
              <a:t>tristique</a:t>
            </a:r>
            <a:r>
              <a:rPr lang="pt-BR" sz="2800" dirty="0" smtClean="0"/>
              <a:t> </a:t>
            </a:r>
            <a:r>
              <a:rPr lang="pt-BR" sz="2800" dirty="0" err="1" smtClean="0"/>
              <a:t>tellus</a:t>
            </a:r>
            <a:r>
              <a:rPr lang="pt-BR" sz="2800" dirty="0" smtClean="0"/>
              <a:t> </a:t>
            </a:r>
            <a:r>
              <a:rPr lang="pt-BR" sz="2800" dirty="0" err="1" smtClean="0"/>
              <a:t>eget</a:t>
            </a:r>
            <a:r>
              <a:rPr lang="pt-BR" sz="2800" dirty="0" smtClean="0"/>
              <a:t> </a:t>
            </a:r>
            <a:r>
              <a:rPr lang="pt-BR" sz="2800" dirty="0" err="1" smtClean="0"/>
              <a:t>arcu</a:t>
            </a:r>
            <a:r>
              <a:rPr lang="pt-BR" sz="2800" dirty="0" smtClean="0"/>
              <a:t> </a:t>
            </a:r>
            <a:r>
              <a:rPr lang="pt-BR" sz="2800" dirty="0" err="1" smtClean="0"/>
              <a:t>blandit</a:t>
            </a:r>
            <a:r>
              <a:rPr lang="pt-BR" sz="2800" dirty="0" smtClean="0"/>
              <a:t> </a:t>
            </a:r>
            <a:r>
              <a:rPr lang="pt-BR" sz="2800" dirty="0" err="1" smtClean="0"/>
              <a:t>eleifend</a:t>
            </a:r>
            <a:r>
              <a:rPr lang="pt-BR" sz="2800" dirty="0" smtClean="0"/>
              <a:t>. </a:t>
            </a:r>
            <a:r>
              <a:rPr lang="pt-BR" sz="2800" dirty="0" err="1" smtClean="0"/>
              <a:t>Morbi</a:t>
            </a:r>
            <a:r>
              <a:rPr lang="pt-BR" sz="2800" dirty="0" smtClean="0"/>
              <a:t> </a:t>
            </a:r>
            <a:r>
              <a:rPr lang="pt-BR" sz="2800" dirty="0" err="1" smtClean="0"/>
              <a:t>accumsan</a:t>
            </a:r>
            <a:r>
              <a:rPr lang="pt-BR" sz="2800" dirty="0" smtClean="0"/>
              <a:t> </a:t>
            </a:r>
            <a:r>
              <a:rPr lang="pt-BR" sz="2800" dirty="0" err="1" smtClean="0"/>
              <a:t>fringilla</a:t>
            </a:r>
            <a:r>
              <a:rPr lang="pt-BR" sz="2800" dirty="0" smtClean="0"/>
              <a:t> ipsum. </a:t>
            </a:r>
            <a:r>
              <a:rPr lang="pt-BR" sz="2800" dirty="0" err="1" smtClean="0"/>
              <a:t>Maecenas</a:t>
            </a:r>
            <a:r>
              <a:rPr lang="pt-BR" sz="2800" dirty="0" smtClean="0"/>
              <a:t> </a:t>
            </a:r>
            <a:r>
              <a:rPr lang="pt-BR" sz="2800" dirty="0" err="1" smtClean="0"/>
              <a:t>convallis</a:t>
            </a:r>
            <a:r>
              <a:rPr lang="pt-BR" sz="2800" dirty="0" smtClean="0"/>
              <a:t> </a:t>
            </a:r>
            <a:r>
              <a:rPr lang="pt-BR" sz="2800" dirty="0" err="1" smtClean="0"/>
              <a:t>nisl</a:t>
            </a:r>
            <a:r>
              <a:rPr lang="pt-BR" sz="2800" dirty="0" smtClean="0"/>
              <a:t> tempus, </a:t>
            </a:r>
            <a:r>
              <a:rPr lang="pt-BR" sz="2800" dirty="0" err="1" smtClean="0"/>
              <a:t>varius</a:t>
            </a:r>
            <a:r>
              <a:rPr lang="pt-BR" sz="2800" dirty="0" smtClean="0"/>
              <a:t> </a:t>
            </a:r>
            <a:r>
              <a:rPr lang="pt-BR" sz="2800" dirty="0" err="1" smtClean="0"/>
              <a:t>ex</a:t>
            </a:r>
            <a:r>
              <a:rPr lang="pt-BR" sz="2800" dirty="0" smtClean="0"/>
              <a:t> quis, </a:t>
            </a:r>
            <a:r>
              <a:rPr lang="pt-BR" sz="2800" dirty="0" err="1" smtClean="0"/>
              <a:t>sodales</a:t>
            </a:r>
            <a:r>
              <a:rPr lang="pt-BR" sz="2800" dirty="0" smtClean="0"/>
              <a:t> </a:t>
            </a:r>
            <a:r>
              <a:rPr lang="pt-BR" sz="2800" dirty="0" err="1" smtClean="0"/>
              <a:t>mauris</a:t>
            </a:r>
            <a:r>
              <a:rPr lang="pt-BR" sz="2800" dirty="0" smtClean="0"/>
              <a:t>. </a:t>
            </a:r>
            <a:r>
              <a:rPr lang="pt-BR" sz="2800" dirty="0" err="1" smtClean="0"/>
              <a:t>Quisque</a:t>
            </a:r>
            <a:r>
              <a:rPr lang="pt-BR" sz="2800" dirty="0" smtClean="0"/>
              <a:t> </a:t>
            </a:r>
            <a:r>
              <a:rPr lang="pt-BR" sz="2800" dirty="0" err="1" smtClean="0"/>
              <a:t>dignissim</a:t>
            </a:r>
            <a:r>
              <a:rPr lang="pt-BR" sz="2800" dirty="0" smtClean="0"/>
              <a:t> </a:t>
            </a:r>
            <a:r>
              <a:rPr lang="pt-BR" sz="2800" dirty="0" err="1" smtClean="0"/>
              <a:t>at</a:t>
            </a:r>
            <a:r>
              <a:rPr lang="pt-BR" sz="2800" dirty="0" smtClean="0"/>
              <a:t> </a:t>
            </a:r>
            <a:r>
              <a:rPr lang="pt-BR" sz="2800" dirty="0" err="1" smtClean="0"/>
              <a:t>lacus</a:t>
            </a:r>
            <a:r>
              <a:rPr lang="pt-BR" sz="2800" dirty="0" smtClean="0"/>
              <a:t> ac </a:t>
            </a:r>
            <a:r>
              <a:rPr lang="pt-BR" sz="2800" dirty="0" err="1" smtClean="0"/>
              <a:t>tincidunt</a:t>
            </a:r>
            <a:r>
              <a:rPr lang="pt-BR" sz="2800" dirty="0" smtClean="0"/>
              <a:t>. </a:t>
            </a:r>
          </a:p>
        </p:txBody>
      </p:sp>
      <p:sp>
        <p:nvSpPr>
          <p:cNvPr id="22" name="Text Box 842"/>
          <p:cNvSpPr txBox="1">
            <a:spLocks noChangeArrowheads="1"/>
          </p:cNvSpPr>
          <p:nvPr/>
        </p:nvSpPr>
        <p:spPr bwMode="auto">
          <a:xfrm>
            <a:off x="10178994" y="11745577"/>
            <a:ext cx="8640763" cy="6928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34" tIns="40917" rIns="81834" bIns="40917">
            <a:spAutoFit/>
          </a:bodyPr>
          <a:lstStyle/>
          <a:p>
            <a:pPr algn="just" defTabSz="815975">
              <a:lnSpc>
                <a:spcPct val="120000"/>
              </a:lnSpc>
              <a:spcBef>
                <a:spcPct val="50000"/>
              </a:spcBef>
              <a:buClr>
                <a:srgbClr val="FF99CC"/>
              </a:buClr>
            </a:pPr>
            <a:r>
              <a:rPr lang="pt-BR" sz="2800" dirty="0" err="1" smtClean="0"/>
              <a:t>Lorem</a:t>
            </a:r>
            <a:r>
              <a:rPr lang="pt-BR" sz="2800" dirty="0" smtClean="0"/>
              <a:t> ipsum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sit</a:t>
            </a:r>
            <a:r>
              <a:rPr lang="pt-BR" sz="2800" dirty="0" smtClean="0"/>
              <a:t> </a:t>
            </a:r>
            <a:r>
              <a:rPr lang="pt-BR" sz="2800" dirty="0" err="1" smtClean="0"/>
              <a:t>amet</a:t>
            </a:r>
            <a:r>
              <a:rPr lang="pt-BR" sz="2800" dirty="0" smtClean="0"/>
              <a:t>, </a:t>
            </a:r>
            <a:r>
              <a:rPr lang="pt-BR" sz="2800" dirty="0" err="1" smtClean="0"/>
              <a:t>consectetur</a:t>
            </a:r>
            <a:r>
              <a:rPr lang="pt-BR" sz="2800" dirty="0" smtClean="0"/>
              <a:t> </a:t>
            </a:r>
            <a:r>
              <a:rPr lang="pt-BR" sz="2800" dirty="0" err="1" smtClean="0"/>
              <a:t>adipiscing</a:t>
            </a:r>
            <a:r>
              <a:rPr lang="pt-BR" sz="2800" dirty="0" smtClean="0"/>
              <a:t> </a:t>
            </a:r>
            <a:r>
              <a:rPr lang="pt-BR" sz="2800" dirty="0" err="1" smtClean="0"/>
              <a:t>elit</a:t>
            </a:r>
            <a:r>
              <a:rPr lang="pt-BR" sz="2800" dirty="0" smtClean="0"/>
              <a:t>. </a:t>
            </a:r>
            <a:r>
              <a:rPr lang="pt-BR" sz="2800" dirty="0" err="1" smtClean="0"/>
              <a:t>Vivamus</a:t>
            </a:r>
            <a:r>
              <a:rPr lang="pt-BR" sz="2800" dirty="0" smtClean="0"/>
              <a:t> id est non </a:t>
            </a:r>
            <a:r>
              <a:rPr lang="pt-BR" sz="2800" dirty="0" err="1" smtClean="0"/>
              <a:t>augue</a:t>
            </a:r>
            <a:r>
              <a:rPr lang="pt-BR" sz="2800" dirty="0" smtClean="0"/>
              <a:t> </a:t>
            </a:r>
            <a:r>
              <a:rPr lang="pt-BR" sz="2800" dirty="0" err="1" smtClean="0"/>
              <a:t>iaculis</a:t>
            </a:r>
            <a:r>
              <a:rPr lang="pt-BR" sz="2800" dirty="0" smtClean="0"/>
              <a:t> </a:t>
            </a:r>
            <a:r>
              <a:rPr lang="pt-BR" sz="2800" dirty="0" err="1" smtClean="0"/>
              <a:t>luctus</a:t>
            </a:r>
            <a:r>
              <a:rPr lang="pt-BR" sz="2800" dirty="0" smtClean="0"/>
              <a:t> quis </a:t>
            </a:r>
            <a:r>
              <a:rPr lang="pt-BR" sz="2800" dirty="0" err="1" smtClean="0"/>
              <a:t>dignissim</a:t>
            </a:r>
            <a:r>
              <a:rPr lang="pt-BR" sz="2800" dirty="0" smtClean="0"/>
              <a:t> erat. </a:t>
            </a:r>
            <a:r>
              <a:rPr lang="pt-BR" sz="2800" dirty="0" err="1" smtClean="0"/>
              <a:t>Maecenas</a:t>
            </a:r>
            <a:r>
              <a:rPr lang="pt-BR" sz="2800" dirty="0" smtClean="0"/>
              <a:t> </a:t>
            </a:r>
            <a:r>
              <a:rPr lang="pt-BR" sz="2800" dirty="0" err="1" smtClean="0"/>
              <a:t>convallis</a:t>
            </a:r>
            <a:r>
              <a:rPr lang="pt-BR" sz="2800" dirty="0" smtClean="0"/>
              <a:t> </a:t>
            </a:r>
            <a:r>
              <a:rPr lang="pt-BR" sz="2800" dirty="0" err="1" smtClean="0"/>
              <a:t>nisl</a:t>
            </a:r>
            <a:r>
              <a:rPr lang="pt-BR" sz="2800" dirty="0" smtClean="0"/>
              <a:t> tempus, </a:t>
            </a:r>
            <a:r>
              <a:rPr lang="pt-BR" sz="2800" dirty="0" err="1" smtClean="0"/>
              <a:t>varius</a:t>
            </a:r>
            <a:r>
              <a:rPr lang="pt-BR" sz="2800" dirty="0" smtClean="0"/>
              <a:t> </a:t>
            </a:r>
            <a:r>
              <a:rPr lang="pt-BR" sz="2800" dirty="0" err="1" smtClean="0"/>
              <a:t>ex</a:t>
            </a:r>
            <a:r>
              <a:rPr lang="pt-BR" sz="2800" dirty="0" smtClean="0"/>
              <a:t> quis, </a:t>
            </a:r>
            <a:r>
              <a:rPr lang="pt-BR" sz="2800" dirty="0" err="1" smtClean="0"/>
              <a:t>sodales</a:t>
            </a:r>
            <a:r>
              <a:rPr lang="pt-BR" sz="2800" dirty="0" smtClean="0"/>
              <a:t> </a:t>
            </a:r>
            <a:r>
              <a:rPr lang="pt-BR" sz="2800" dirty="0" err="1" smtClean="0"/>
              <a:t>mauris</a:t>
            </a:r>
            <a:r>
              <a:rPr lang="pt-BR" sz="2800" dirty="0" smtClean="0"/>
              <a:t>. </a:t>
            </a:r>
            <a:r>
              <a:rPr lang="pt-BR" sz="2800" dirty="0" err="1" smtClean="0"/>
              <a:t>Quisque</a:t>
            </a:r>
            <a:r>
              <a:rPr lang="pt-BR" sz="2800" dirty="0" smtClean="0"/>
              <a:t> </a:t>
            </a:r>
            <a:r>
              <a:rPr lang="pt-BR" sz="2800" dirty="0" err="1" smtClean="0"/>
              <a:t>dignissim</a:t>
            </a:r>
            <a:r>
              <a:rPr lang="pt-BR" sz="2800" dirty="0" smtClean="0"/>
              <a:t> </a:t>
            </a:r>
            <a:r>
              <a:rPr lang="pt-BR" sz="2800" dirty="0" err="1" smtClean="0"/>
              <a:t>at</a:t>
            </a:r>
            <a:r>
              <a:rPr lang="pt-BR" sz="2800" dirty="0" smtClean="0"/>
              <a:t> </a:t>
            </a:r>
            <a:r>
              <a:rPr lang="pt-BR" sz="2800" dirty="0" err="1" smtClean="0"/>
              <a:t>lacus</a:t>
            </a:r>
            <a:r>
              <a:rPr lang="pt-BR" sz="2800" dirty="0" smtClean="0"/>
              <a:t> ac </a:t>
            </a:r>
            <a:r>
              <a:rPr lang="pt-BR" sz="2800" dirty="0" err="1" smtClean="0"/>
              <a:t>tincidunt</a:t>
            </a:r>
            <a:r>
              <a:rPr lang="pt-BR" sz="2800" dirty="0" smtClean="0"/>
              <a:t>. </a:t>
            </a:r>
            <a:r>
              <a:rPr lang="pt-BR" sz="2800" dirty="0" err="1" smtClean="0"/>
              <a:t>Vestibulum</a:t>
            </a:r>
            <a:r>
              <a:rPr lang="pt-BR" sz="2800" dirty="0" smtClean="0"/>
              <a:t> </a:t>
            </a:r>
            <a:r>
              <a:rPr lang="pt-BR" sz="2800" dirty="0" err="1" smtClean="0"/>
              <a:t>vel</a:t>
            </a:r>
            <a:r>
              <a:rPr lang="pt-BR" sz="2800" dirty="0" smtClean="0"/>
              <a:t> </a:t>
            </a:r>
            <a:r>
              <a:rPr lang="pt-BR" sz="2800" dirty="0" err="1" smtClean="0"/>
              <a:t>posuere</a:t>
            </a:r>
            <a:r>
              <a:rPr lang="pt-BR" sz="2800" dirty="0" smtClean="0"/>
              <a:t> magna. </a:t>
            </a:r>
            <a:r>
              <a:rPr lang="pt-BR" sz="2800" dirty="0" err="1" smtClean="0"/>
              <a:t>Donec</a:t>
            </a:r>
            <a:r>
              <a:rPr lang="pt-BR" sz="2800" dirty="0" smtClean="0"/>
              <a:t> </a:t>
            </a:r>
            <a:r>
              <a:rPr lang="pt-BR" sz="2800" dirty="0" err="1" smtClean="0"/>
              <a:t>sagittis</a:t>
            </a:r>
            <a:r>
              <a:rPr lang="pt-BR" sz="2800" dirty="0" smtClean="0"/>
              <a:t> sem </a:t>
            </a:r>
            <a:r>
              <a:rPr lang="pt-BR" sz="2800" dirty="0" err="1" smtClean="0"/>
              <a:t>nec</a:t>
            </a:r>
            <a:r>
              <a:rPr lang="pt-BR" sz="2800" dirty="0" smtClean="0"/>
              <a:t>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interdum</a:t>
            </a:r>
            <a:r>
              <a:rPr lang="pt-BR" sz="2800" dirty="0" smtClean="0"/>
              <a:t> </a:t>
            </a:r>
            <a:r>
              <a:rPr lang="pt-BR" sz="2800" dirty="0" err="1" smtClean="0"/>
              <a:t>imperdiet</a:t>
            </a:r>
            <a:r>
              <a:rPr lang="pt-BR" sz="2800" dirty="0" smtClean="0"/>
              <a:t>. </a:t>
            </a:r>
            <a:r>
              <a:rPr lang="pt-BR" sz="2800" dirty="0" err="1" smtClean="0"/>
              <a:t>Duis</a:t>
            </a:r>
            <a:r>
              <a:rPr lang="pt-BR" sz="2800" dirty="0" smtClean="0"/>
              <a:t> </a:t>
            </a:r>
            <a:r>
              <a:rPr lang="pt-BR" sz="2800" dirty="0" err="1" smtClean="0"/>
              <a:t>tristique</a:t>
            </a:r>
            <a:r>
              <a:rPr lang="pt-BR" sz="2800" dirty="0" smtClean="0"/>
              <a:t> </a:t>
            </a:r>
            <a:r>
              <a:rPr lang="pt-BR" sz="2800" dirty="0" err="1" smtClean="0"/>
              <a:t>tellus</a:t>
            </a:r>
            <a:r>
              <a:rPr lang="pt-BR" sz="2800" dirty="0" smtClean="0"/>
              <a:t> </a:t>
            </a:r>
            <a:r>
              <a:rPr lang="pt-BR" sz="2800" dirty="0" err="1" smtClean="0"/>
              <a:t>eget</a:t>
            </a:r>
            <a:r>
              <a:rPr lang="pt-BR" sz="2800" dirty="0" smtClean="0"/>
              <a:t> </a:t>
            </a:r>
            <a:r>
              <a:rPr lang="pt-BR" sz="2800" dirty="0" err="1" smtClean="0"/>
              <a:t>arcu</a:t>
            </a:r>
            <a:r>
              <a:rPr lang="pt-BR" sz="2800" dirty="0" smtClean="0"/>
              <a:t> </a:t>
            </a:r>
            <a:r>
              <a:rPr lang="pt-BR" sz="2800" dirty="0" err="1" smtClean="0"/>
              <a:t>blandit</a:t>
            </a:r>
            <a:r>
              <a:rPr lang="pt-BR" sz="2800" dirty="0" smtClean="0"/>
              <a:t> </a:t>
            </a:r>
            <a:r>
              <a:rPr lang="pt-BR" sz="2800" dirty="0" err="1" smtClean="0"/>
              <a:t>eleifend</a:t>
            </a:r>
            <a:r>
              <a:rPr lang="pt-BR" sz="2800" dirty="0" smtClean="0"/>
              <a:t>. </a:t>
            </a:r>
            <a:r>
              <a:rPr lang="pt-BR" sz="2800" dirty="0" err="1" smtClean="0"/>
              <a:t>Maecenas</a:t>
            </a:r>
            <a:r>
              <a:rPr lang="pt-BR" sz="2800" dirty="0" smtClean="0"/>
              <a:t> </a:t>
            </a:r>
            <a:r>
              <a:rPr lang="pt-BR" sz="2800" dirty="0" err="1" smtClean="0"/>
              <a:t>convallis</a:t>
            </a:r>
            <a:r>
              <a:rPr lang="pt-BR" sz="2800" dirty="0" smtClean="0"/>
              <a:t> </a:t>
            </a:r>
            <a:r>
              <a:rPr lang="pt-BR" sz="2800" dirty="0" err="1" smtClean="0"/>
              <a:t>nisl</a:t>
            </a:r>
            <a:r>
              <a:rPr lang="pt-BR" sz="2800" dirty="0" smtClean="0"/>
              <a:t> tempus, </a:t>
            </a:r>
            <a:r>
              <a:rPr lang="pt-BR" sz="2800" dirty="0" err="1" smtClean="0"/>
              <a:t>varius</a:t>
            </a:r>
            <a:r>
              <a:rPr lang="pt-BR" sz="2800" dirty="0" smtClean="0"/>
              <a:t> </a:t>
            </a:r>
            <a:r>
              <a:rPr lang="pt-BR" sz="2800" dirty="0" err="1" smtClean="0"/>
              <a:t>ex</a:t>
            </a:r>
            <a:r>
              <a:rPr lang="pt-BR" sz="2800" dirty="0" smtClean="0"/>
              <a:t> quis, </a:t>
            </a:r>
            <a:r>
              <a:rPr lang="pt-BR" sz="2800" dirty="0" err="1" smtClean="0"/>
              <a:t>sodales</a:t>
            </a:r>
            <a:r>
              <a:rPr lang="pt-BR" sz="2800" dirty="0" smtClean="0"/>
              <a:t> </a:t>
            </a:r>
            <a:r>
              <a:rPr lang="pt-BR" sz="2800" dirty="0" err="1" smtClean="0"/>
              <a:t>mauris</a:t>
            </a:r>
            <a:r>
              <a:rPr lang="pt-BR" sz="2800" dirty="0" smtClean="0"/>
              <a:t>. </a:t>
            </a:r>
            <a:r>
              <a:rPr lang="pt-BR" sz="2800" dirty="0" err="1" smtClean="0"/>
              <a:t>Quisque</a:t>
            </a:r>
            <a:r>
              <a:rPr lang="pt-BR" sz="2800" dirty="0" smtClean="0"/>
              <a:t> </a:t>
            </a:r>
            <a:r>
              <a:rPr lang="pt-BR" sz="2800" dirty="0" err="1" smtClean="0"/>
              <a:t>dignissim</a:t>
            </a:r>
            <a:r>
              <a:rPr lang="pt-BR" sz="2800" dirty="0" smtClean="0"/>
              <a:t> </a:t>
            </a:r>
            <a:r>
              <a:rPr lang="pt-BR" sz="2800" dirty="0" err="1" smtClean="0"/>
              <a:t>at</a:t>
            </a:r>
            <a:r>
              <a:rPr lang="pt-BR" sz="2800" dirty="0" smtClean="0"/>
              <a:t> </a:t>
            </a:r>
            <a:r>
              <a:rPr lang="pt-BR" sz="2800" dirty="0" err="1" smtClean="0"/>
              <a:t>lacus</a:t>
            </a:r>
            <a:r>
              <a:rPr lang="pt-BR" sz="2800" dirty="0" smtClean="0"/>
              <a:t> ac </a:t>
            </a:r>
            <a:r>
              <a:rPr lang="pt-BR" sz="2800" dirty="0" err="1" smtClean="0"/>
              <a:t>tincidunt</a:t>
            </a:r>
            <a:r>
              <a:rPr lang="pt-BR" sz="2800" dirty="0" smtClean="0"/>
              <a:t>. </a:t>
            </a:r>
            <a:r>
              <a:rPr lang="pt-BR" sz="2800" dirty="0" err="1" smtClean="0"/>
              <a:t>Vestibulum</a:t>
            </a:r>
            <a:r>
              <a:rPr lang="pt-BR" sz="2800" dirty="0" smtClean="0"/>
              <a:t> </a:t>
            </a:r>
            <a:r>
              <a:rPr lang="pt-BR" sz="2800" dirty="0" err="1" smtClean="0"/>
              <a:t>vel</a:t>
            </a:r>
            <a:r>
              <a:rPr lang="pt-BR" sz="2800" dirty="0" smtClean="0"/>
              <a:t> </a:t>
            </a:r>
            <a:r>
              <a:rPr lang="pt-BR" sz="2800" dirty="0" err="1" smtClean="0"/>
              <a:t>posuere</a:t>
            </a:r>
            <a:r>
              <a:rPr lang="pt-BR" sz="2800" dirty="0" smtClean="0"/>
              <a:t> magna. </a:t>
            </a:r>
            <a:r>
              <a:rPr lang="pt-BR" sz="2800" dirty="0" err="1" smtClean="0"/>
              <a:t>Donec</a:t>
            </a:r>
            <a:r>
              <a:rPr lang="pt-BR" sz="2800" dirty="0" smtClean="0"/>
              <a:t> </a:t>
            </a:r>
            <a:r>
              <a:rPr lang="pt-BR" sz="2800" dirty="0" err="1" smtClean="0"/>
              <a:t>sagittis</a:t>
            </a:r>
            <a:r>
              <a:rPr lang="pt-BR" sz="2800" dirty="0" smtClean="0"/>
              <a:t> sem </a:t>
            </a:r>
            <a:r>
              <a:rPr lang="pt-BR" sz="2800" dirty="0" err="1" smtClean="0"/>
              <a:t>nec</a:t>
            </a:r>
            <a:r>
              <a:rPr lang="pt-BR" sz="2800" dirty="0" smtClean="0"/>
              <a:t>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interdum</a:t>
            </a:r>
            <a:r>
              <a:rPr lang="pt-BR" sz="2800" dirty="0" smtClean="0"/>
              <a:t> </a:t>
            </a:r>
            <a:r>
              <a:rPr lang="pt-BR" sz="2800" dirty="0" err="1" smtClean="0"/>
              <a:t>imperdiet</a:t>
            </a:r>
            <a:r>
              <a:rPr lang="pt-BR" sz="2800" dirty="0" smtClean="0"/>
              <a:t>. </a:t>
            </a:r>
            <a:r>
              <a:rPr lang="pt-BR" sz="2800" dirty="0" err="1" smtClean="0"/>
              <a:t>Duis</a:t>
            </a:r>
            <a:r>
              <a:rPr lang="pt-BR" sz="2800" dirty="0" smtClean="0"/>
              <a:t> </a:t>
            </a:r>
            <a:r>
              <a:rPr lang="pt-BR" sz="2800" dirty="0" err="1" smtClean="0"/>
              <a:t>tristique</a:t>
            </a:r>
            <a:r>
              <a:rPr lang="pt-BR" sz="2800" dirty="0" smtClean="0"/>
              <a:t> </a:t>
            </a:r>
            <a:r>
              <a:rPr lang="pt-BR" sz="2800" dirty="0" err="1" smtClean="0"/>
              <a:t>tellus</a:t>
            </a:r>
            <a:r>
              <a:rPr lang="pt-BR" sz="2800" dirty="0" smtClean="0"/>
              <a:t> </a:t>
            </a:r>
            <a:r>
              <a:rPr lang="pt-BR" sz="2800" dirty="0" err="1" smtClean="0"/>
              <a:t>eget</a:t>
            </a:r>
            <a:r>
              <a:rPr lang="pt-BR" sz="2800" dirty="0" smtClean="0"/>
              <a:t> </a:t>
            </a:r>
            <a:r>
              <a:rPr lang="pt-BR" sz="2800" dirty="0" err="1" smtClean="0"/>
              <a:t>arcu</a:t>
            </a:r>
            <a:r>
              <a:rPr lang="pt-BR" sz="2800" dirty="0" smtClean="0"/>
              <a:t> </a:t>
            </a:r>
            <a:r>
              <a:rPr lang="pt-BR" sz="2800" dirty="0" err="1" smtClean="0"/>
              <a:t>blandit</a:t>
            </a:r>
            <a:r>
              <a:rPr lang="pt-BR" sz="2800" dirty="0" smtClean="0"/>
              <a:t> </a:t>
            </a:r>
            <a:r>
              <a:rPr lang="pt-BR" sz="2800" dirty="0" err="1" smtClean="0"/>
              <a:t>eleifend</a:t>
            </a:r>
            <a:endParaRPr lang="pt-BR" altLang="pt-BR" sz="2800" dirty="0" smtClean="0">
              <a:latin typeface="Trebuchet MS" pitchFamily="34" charset="0"/>
              <a:sym typeface="Wingdings 2" pitchFamily="18" charset="2"/>
            </a:endParaRPr>
          </a:p>
          <a:p>
            <a:pPr algn="just" defTabSz="815975" eaLnBrk="1" hangingPunct="1">
              <a:lnSpc>
                <a:spcPct val="120000"/>
              </a:lnSpc>
              <a:spcBef>
                <a:spcPct val="50000"/>
              </a:spcBef>
              <a:buClr>
                <a:srgbClr val="FF99CC"/>
              </a:buClr>
            </a:pPr>
            <a:endParaRPr lang="pt-BR" altLang="pt-BR" sz="2500" dirty="0">
              <a:latin typeface="Trebuchet MS" pitchFamily="34" charset="0"/>
              <a:sym typeface="Wingdings 2" pitchFamily="18" charset="2"/>
            </a:endParaRPr>
          </a:p>
        </p:txBody>
      </p:sp>
      <p:sp>
        <p:nvSpPr>
          <p:cNvPr id="23" name="Text Box 842"/>
          <p:cNvSpPr txBox="1">
            <a:spLocks noChangeArrowheads="1"/>
          </p:cNvSpPr>
          <p:nvPr/>
        </p:nvSpPr>
        <p:spPr bwMode="auto">
          <a:xfrm>
            <a:off x="10178994" y="26390333"/>
            <a:ext cx="8640763" cy="5755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34" tIns="40917" rIns="81834" bIns="40917">
            <a:spAutoFit/>
          </a:bodyPr>
          <a:lstStyle/>
          <a:p>
            <a:pPr algn="just" defTabSz="815975" eaLnBrk="1" hangingPunct="1">
              <a:lnSpc>
                <a:spcPct val="120000"/>
              </a:lnSpc>
              <a:spcBef>
                <a:spcPct val="50000"/>
              </a:spcBef>
              <a:buClr>
                <a:srgbClr val="FF99CC"/>
              </a:buClr>
            </a:pPr>
            <a:r>
              <a:rPr lang="pt-BR" sz="2800" dirty="0" err="1" smtClean="0"/>
              <a:t>Lorem</a:t>
            </a:r>
            <a:r>
              <a:rPr lang="pt-BR" sz="2800" dirty="0" smtClean="0"/>
              <a:t> </a:t>
            </a:r>
            <a:r>
              <a:rPr lang="pt-BR" sz="2800" dirty="0" err="1" smtClean="0"/>
              <a:t>ipsum</a:t>
            </a:r>
            <a:r>
              <a:rPr lang="pt-BR" sz="2800" dirty="0" smtClean="0"/>
              <a:t>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sit</a:t>
            </a:r>
            <a:r>
              <a:rPr lang="pt-BR" sz="2800" dirty="0" smtClean="0"/>
              <a:t> </a:t>
            </a:r>
            <a:r>
              <a:rPr lang="pt-BR" sz="2800" dirty="0" err="1" smtClean="0"/>
              <a:t>amet</a:t>
            </a:r>
            <a:r>
              <a:rPr lang="pt-BR" sz="2800" dirty="0" smtClean="0"/>
              <a:t>, </a:t>
            </a:r>
            <a:r>
              <a:rPr lang="pt-BR" sz="2800" dirty="0" err="1" smtClean="0"/>
              <a:t>consectetur</a:t>
            </a:r>
            <a:r>
              <a:rPr lang="pt-BR" sz="2800" dirty="0" smtClean="0"/>
              <a:t> </a:t>
            </a:r>
            <a:r>
              <a:rPr lang="pt-BR" sz="2800" dirty="0" err="1" smtClean="0"/>
              <a:t>adipiscing</a:t>
            </a:r>
            <a:r>
              <a:rPr lang="pt-BR" sz="2800" dirty="0" smtClean="0"/>
              <a:t> </a:t>
            </a:r>
            <a:r>
              <a:rPr lang="pt-BR" sz="2800" dirty="0" err="1" smtClean="0"/>
              <a:t>elit</a:t>
            </a:r>
            <a:r>
              <a:rPr lang="pt-BR" sz="2800" dirty="0" smtClean="0"/>
              <a:t>. </a:t>
            </a:r>
            <a:r>
              <a:rPr lang="pt-BR" sz="2800" dirty="0" err="1" smtClean="0"/>
              <a:t>Vivamus</a:t>
            </a:r>
            <a:r>
              <a:rPr lang="pt-BR" sz="2800" dirty="0" smtClean="0"/>
              <a:t> id </a:t>
            </a:r>
            <a:r>
              <a:rPr lang="pt-BR" sz="2800" dirty="0" err="1" smtClean="0"/>
              <a:t>est</a:t>
            </a:r>
            <a:r>
              <a:rPr lang="pt-BR" sz="2800" dirty="0" smtClean="0"/>
              <a:t> </a:t>
            </a:r>
            <a:r>
              <a:rPr lang="pt-BR" sz="2800" dirty="0" err="1" smtClean="0"/>
              <a:t>non</a:t>
            </a:r>
            <a:r>
              <a:rPr lang="pt-BR" sz="2800" dirty="0" smtClean="0"/>
              <a:t> </a:t>
            </a:r>
            <a:r>
              <a:rPr lang="pt-BR" sz="2800" dirty="0" err="1" smtClean="0"/>
              <a:t>augue</a:t>
            </a:r>
            <a:r>
              <a:rPr lang="pt-BR" sz="2800" dirty="0" smtClean="0"/>
              <a:t> </a:t>
            </a:r>
            <a:r>
              <a:rPr lang="pt-BR" sz="2800" dirty="0" err="1" smtClean="0"/>
              <a:t>iaculis</a:t>
            </a:r>
            <a:r>
              <a:rPr lang="pt-BR" sz="2800" dirty="0" smtClean="0"/>
              <a:t> </a:t>
            </a:r>
            <a:r>
              <a:rPr lang="pt-BR" sz="2800" dirty="0" err="1" smtClean="0"/>
              <a:t>luctus</a:t>
            </a:r>
            <a:r>
              <a:rPr lang="pt-BR" sz="2800" dirty="0" smtClean="0"/>
              <a:t> quis </a:t>
            </a:r>
            <a:r>
              <a:rPr lang="pt-BR" sz="2800" dirty="0" err="1" smtClean="0"/>
              <a:t>dignissim</a:t>
            </a:r>
            <a:r>
              <a:rPr lang="pt-BR" sz="2800" dirty="0" smtClean="0"/>
              <a:t> </a:t>
            </a:r>
            <a:r>
              <a:rPr lang="pt-BR" sz="2800" dirty="0" err="1" smtClean="0"/>
              <a:t>erat</a:t>
            </a:r>
            <a:r>
              <a:rPr lang="pt-BR" sz="2800" dirty="0" smtClean="0"/>
              <a:t>. </a:t>
            </a:r>
            <a:r>
              <a:rPr lang="pt-BR" sz="2800" dirty="0" err="1" smtClean="0"/>
              <a:t>Maecenas</a:t>
            </a:r>
            <a:r>
              <a:rPr lang="pt-BR" sz="2800" dirty="0" smtClean="0"/>
              <a:t> </a:t>
            </a:r>
            <a:r>
              <a:rPr lang="pt-BR" sz="2800" dirty="0" err="1" smtClean="0"/>
              <a:t>convallis</a:t>
            </a:r>
            <a:r>
              <a:rPr lang="pt-BR" sz="2800" dirty="0" smtClean="0"/>
              <a:t> </a:t>
            </a:r>
            <a:r>
              <a:rPr lang="pt-BR" sz="2800" dirty="0" err="1" smtClean="0"/>
              <a:t>nisl</a:t>
            </a:r>
            <a:r>
              <a:rPr lang="pt-BR" sz="2800" dirty="0" smtClean="0"/>
              <a:t> </a:t>
            </a:r>
            <a:r>
              <a:rPr lang="pt-BR" sz="2800" dirty="0" err="1" smtClean="0"/>
              <a:t>tempus</a:t>
            </a:r>
            <a:r>
              <a:rPr lang="pt-BR" sz="2800" dirty="0" smtClean="0"/>
              <a:t>, </a:t>
            </a:r>
            <a:r>
              <a:rPr lang="pt-BR" sz="2800" dirty="0" err="1" smtClean="0"/>
              <a:t>varius</a:t>
            </a:r>
            <a:r>
              <a:rPr lang="pt-BR" sz="2800" dirty="0" smtClean="0"/>
              <a:t> ex quis, </a:t>
            </a:r>
            <a:r>
              <a:rPr lang="pt-BR" sz="2800" dirty="0" err="1" smtClean="0"/>
              <a:t>sodales</a:t>
            </a:r>
            <a:r>
              <a:rPr lang="pt-BR" sz="2800" dirty="0" smtClean="0"/>
              <a:t> </a:t>
            </a:r>
            <a:r>
              <a:rPr lang="pt-BR" sz="2800" dirty="0" err="1" smtClean="0"/>
              <a:t>mauris</a:t>
            </a:r>
            <a:r>
              <a:rPr lang="pt-BR" sz="2800" dirty="0" smtClean="0"/>
              <a:t>. </a:t>
            </a:r>
            <a:r>
              <a:rPr lang="pt-BR" sz="2800" dirty="0" err="1" smtClean="0"/>
              <a:t>Quisque</a:t>
            </a:r>
            <a:r>
              <a:rPr lang="pt-BR" sz="2800" dirty="0" smtClean="0"/>
              <a:t> </a:t>
            </a:r>
            <a:r>
              <a:rPr lang="pt-BR" sz="2800" dirty="0" err="1" smtClean="0"/>
              <a:t>dignissim</a:t>
            </a:r>
            <a:r>
              <a:rPr lang="pt-BR" sz="2800" dirty="0" smtClean="0"/>
              <a:t> </a:t>
            </a:r>
            <a:r>
              <a:rPr lang="pt-BR" sz="2800" dirty="0" err="1" smtClean="0"/>
              <a:t>at</a:t>
            </a:r>
            <a:r>
              <a:rPr lang="pt-BR" sz="2800" dirty="0" smtClean="0"/>
              <a:t> </a:t>
            </a:r>
            <a:r>
              <a:rPr lang="pt-BR" sz="2800" dirty="0" err="1" smtClean="0"/>
              <a:t>lacus</a:t>
            </a:r>
            <a:r>
              <a:rPr lang="pt-BR" sz="2800" dirty="0" smtClean="0"/>
              <a:t> </a:t>
            </a:r>
            <a:r>
              <a:rPr lang="pt-BR" sz="2800" dirty="0" err="1" smtClean="0"/>
              <a:t>ac</a:t>
            </a:r>
            <a:r>
              <a:rPr lang="pt-BR" sz="2800" dirty="0" smtClean="0"/>
              <a:t> </a:t>
            </a:r>
            <a:r>
              <a:rPr lang="pt-BR" sz="2800" dirty="0" err="1" smtClean="0"/>
              <a:t>tincidunt</a:t>
            </a:r>
            <a:r>
              <a:rPr lang="pt-BR" sz="2800" dirty="0" smtClean="0"/>
              <a:t>. </a:t>
            </a:r>
            <a:r>
              <a:rPr lang="pt-BR" sz="2800" dirty="0" err="1" smtClean="0"/>
              <a:t>Vestibulum</a:t>
            </a:r>
            <a:r>
              <a:rPr lang="pt-BR" sz="2800" dirty="0" smtClean="0"/>
              <a:t> </a:t>
            </a:r>
            <a:r>
              <a:rPr lang="pt-BR" sz="2800" dirty="0" err="1" smtClean="0"/>
              <a:t>vel</a:t>
            </a:r>
            <a:r>
              <a:rPr lang="pt-BR" sz="2800" dirty="0" smtClean="0"/>
              <a:t> </a:t>
            </a:r>
            <a:r>
              <a:rPr lang="pt-BR" sz="2800" dirty="0" err="1" smtClean="0"/>
              <a:t>posuere</a:t>
            </a:r>
            <a:r>
              <a:rPr lang="pt-BR" sz="2800" dirty="0" smtClean="0"/>
              <a:t> magna. </a:t>
            </a:r>
            <a:r>
              <a:rPr lang="pt-BR" sz="2800" dirty="0" err="1" smtClean="0"/>
              <a:t>Donec</a:t>
            </a:r>
            <a:r>
              <a:rPr lang="pt-BR" sz="2800" dirty="0" smtClean="0"/>
              <a:t> </a:t>
            </a:r>
            <a:r>
              <a:rPr lang="pt-BR" sz="2800" dirty="0" err="1" smtClean="0"/>
              <a:t>sagittis</a:t>
            </a:r>
            <a:r>
              <a:rPr lang="pt-BR" sz="2800" dirty="0" smtClean="0"/>
              <a:t> sem </a:t>
            </a:r>
            <a:r>
              <a:rPr lang="pt-BR" sz="2800" dirty="0" err="1" smtClean="0"/>
              <a:t>nec</a:t>
            </a:r>
            <a:r>
              <a:rPr lang="pt-BR" sz="2800" dirty="0" smtClean="0"/>
              <a:t>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interdum</a:t>
            </a:r>
            <a:r>
              <a:rPr lang="pt-BR" sz="2800" dirty="0" smtClean="0"/>
              <a:t> </a:t>
            </a:r>
            <a:r>
              <a:rPr lang="pt-BR" sz="2800" dirty="0" err="1" smtClean="0"/>
              <a:t>imperdiet</a:t>
            </a:r>
            <a:r>
              <a:rPr lang="pt-BR" sz="2800" dirty="0" smtClean="0"/>
              <a:t>. </a:t>
            </a:r>
            <a:r>
              <a:rPr lang="pt-BR" sz="2800" dirty="0" err="1" smtClean="0"/>
              <a:t>Duis</a:t>
            </a:r>
            <a:r>
              <a:rPr lang="pt-BR" sz="2800" dirty="0" smtClean="0"/>
              <a:t> </a:t>
            </a:r>
            <a:r>
              <a:rPr lang="pt-BR" sz="2800" dirty="0" err="1" smtClean="0"/>
              <a:t>tristique</a:t>
            </a:r>
            <a:r>
              <a:rPr lang="pt-BR" sz="2800" dirty="0" smtClean="0"/>
              <a:t> </a:t>
            </a:r>
            <a:r>
              <a:rPr lang="pt-BR" sz="2800" dirty="0" err="1" smtClean="0"/>
              <a:t>tellus</a:t>
            </a:r>
            <a:r>
              <a:rPr lang="pt-BR" sz="2800" dirty="0" smtClean="0"/>
              <a:t> </a:t>
            </a:r>
            <a:r>
              <a:rPr lang="pt-BR" sz="2800" dirty="0" err="1" smtClean="0"/>
              <a:t>eget</a:t>
            </a:r>
            <a:r>
              <a:rPr lang="pt-BR" sz="2800" dirty="0" smtClean="0"/>
              <a:t> </a:t>
            </a:r>
            <a:r>
              <a:rPr lang="pt-BR" sz="2800" dirty="0" err="1" smtClean="0"/>
              <a:t>arcu</a:t>
            </a:r>
            <a:r>
              <a:rPr lang="pt-BR" sz="2800" dirty="0" smtClean="0"/>
              <a:t> </a:t>
            </a:r>
            <a:r>
              <a:rPr lang="pt-BR" sz="2800" dirty="0" err="1" smtClean="0"/>
              <a:t>blandit</a:t>
            </a:r>
            <a:r>
              <a:rPr lang="pt-BR" sz="2800" dirty="0" smtClean="0"/>
              <a:t> </a:t>
            </a:r>
            <a:r>
              <a:rPr lang="pt-BR" sz="2800" dirty="0" err="1" smtClean="0"/>
              <a:t>eleifend</a:t>
            </a:r>
            <a:r>
              <a:rPr lang="pt-BR" sz="2800" dirty="0" smtClean="0"/>
              <a:t>. </a:t>
            </a:r>
            <a:r>
              <a:rPr lang="pt-BR" sz="2800" dirty="0" err="1" smtClean="0"/>
              <a:t>Morbi</a:t>
            </a:r>
            <a:r>
              <a:rPr lang="pt-BR" sz="2800" dirty="0" smtClean="0"/>
              <a:t> </a:t>
            </a:r>
            <a:r>
              <a:rPr lang="pt-BR" sz="2800" dirty="0" err="1" smtClean="0"/>
              <a:t>accumsan</a:t>
            </a:r>
            <a:r>
              <a:rPr lang="pt-BR" sz="2800" dirty="0" smtClean="0"/>
              <a:t> </a:t>
            </a:r>
            <a:r>
              <a:rPr lang="pt-BR" sz="2800" dirty="0" err="1" smtClean="0"/>
              <a:t>fringilla</a:t>
            </a:r>
            <a:r>
              <a:rPr lang="pt-BR" sz="2800" dirty="0" smtClean="0"/>
              <a:t> </a:t>
            </a:r>
            <a:r>
              <a:rPr lang="pt-BR" sz="2800" dirty="0" err="1" smtClean="0"/>
              <a:t>ipsum</a:t>
            </a:r>
            <a:r>
              <a:rPr lang="pt-BR" sz="2800" dirty="0" smtClean="0"/>
              <a:t>, quis </a:t>
            </a:r>
            <a:r>
              <a:rPr lang="pt-BR" sz="2800" dirty="0" err="1" smtClean="0"/>
              <a:t>fringilla</a:t>
            </a:r>
            <a:r>
              <a:rPr lang="pt-BR" sz="2800" dirty="0" smtClean="0"/>
              <a:t> </a:t>
            </a:r>
            <a:r>
              <a:rPr lang="pt-BR" sz="2800" dirty="0" err="1" smtClean="0"/>
              <a:t>lacus</a:t>
            </a:r>
            <a:r>
              <a:rPr lang="pt-BR" sz="2800" dirty="0" smtClean="0"/>
              <a:t> </a:t>
            </a:r>
            <a:r>
              <a:rPr lang="pt-BR" sz="2800" dirty="0" err="1" smtClean="0"/>
              <a:t>volutpat</a:t>
            </a:r>
            <a:r>
              <a:rPr lang="pt-BR" sz="2800" dirty="0" smtClean="0"/>
              <a:t> id. </a:t>
            </a:r>
            <a:r>
              <a:rPr lang="pt-BR" sz="2800" dirty="0" err="1" smtClean="0"/>
              <a:t>Donec</a:t>
            </a:r>
            <a:r>
              <a:rPr lang="pt-BR" sz="2800" dirty="0" smtClean="0"/>
              <a:t> </a:t>
            </a:r>
            <a:r>
              <a:rPr lang="pt-BR" sz="2800" dirty="0" err="1" smtClean="0"/>
              <a:t>egestas</a:t>
            </a:r>
            <a:r>
              <a:rPr lang="pt-BR" sz="2800" dirty="0" smtClean="0"/>
              <a:t> </a:t>
            </a:r>
            <a:r>
              <a:rPr lang="pt-BR" sz="2800" dirty="0" err="1" smtClean="0"/>
              <a:t>nulla</a:t>
            </a:r>
            <a:r>
              <a:rPr lang="pt-BR" sz="2800" dirty="0" smtClean="0"/>
              <a:t> </a:t>
            </a:r>
            <a:r>
              <a:rPr lang="pt-BR" sz="2800" dirty="0" err="1" smtClean="0"/>
              <a:t>vel</a:t>
            </a:r>
            <a:r>
              <a:rPr lang="pt-BR" sz="2800" dirty="0" smtClean="0"/>
              <a:t> </a:t>
            </a:r>
            <a:r>
              <a:rPr lang="pt-BR" sz="2800" dirty="0" err="1" smtClean="0"/>
              <a:t>dui</a:t>
            </a:r>
            <a:r>
              <a:rPr lang="pt-BR" sz="2800" dirty="0" smtClean="0"/>
              <a:t> </a:t>
            </a:r>
            <a:r>
              <a:rPr lang="pt-BR" sz="2800" dirty="0" err="1" smtClean="0"/>
              <a:t>hendrerit</a:t>
            </a:r>
            <a:r>
              <a:rPr lang="pt-BR" sz="2800" dirty="0" smtClean="0"/>
              <a:t> </a:t>
            </a:r>
            <a:r>
              <a:rPr lang="pt-BR" sz="2800" dirty="0" err="1" smtClean="0"/>
              <a:t>volutpat</a:t>
            </a:r>
            <a:r>
              <a:rPr lang="pt-BR" sz="2800" dirty="0" smtClean="0"/>
              <a:t>. </a:t>
            </a:r>
            <a:r>
              <a:rPr lang="pt-BR" sz="2800" dirty="0" err="1" smtClean="0"/>
              <a:t>Cum</a:t>
            </a:r>
            <a:r>
              <a:rPr lang="pt-BR" sz="2800" dirty="0" smtClean="0"/>
              <a:t> </a:t>
            </a:r>
            <a:r>
              <a:rPr lang="pt-BR" sz="2800" dirty="0" err="1" smtClean="0"/>
              <a:t>sociis</a:t>
            </a:r>
            <a:r>
              <a:rPr lang="pt-BR" sz="2800" dirty="0" smtClean="0"/>
              <a:t> </a:t>
            </a:r>
            <a:r>
              <a:rPr lang="pt-BR" sz="2800" dirty="0" err="1" smtClean="0"/>
              <a:t>natoque</a:t>
            </a:r>
            <a:r>
              <a:rPr lang="pt-BR" sz="2800" dirty="0" smtClean="0"/>
              <a:t> </a:t>
            </a:r>
            <a:r>
              <a:rPr lang="pt-BR" sz="2800" dirty="0" err="1" smtClean="0"/>
              <a:t>penatibus</a:t>
            </a:r>
            <a:r>
              <a:rPr lang="pt-BR" sz="2800" dirty="0" smtClean="0"/>
              <a:t> </a:t>
            </a:r>
            <a:r>
              <a:rPr lang="pt-BR" sz="2800" dirty="0" err="1" smtClean="0"/>
              <a:t>et</a:t>
            </a:r>
            <a:r>
              <a:rPr lang="pt-BR" sz="2800" dirty="0" smtClean="0"/>
              <a:t> </a:t>
            </a:r>
            <a:r>
              <a:rPr lang="pt-BR" sz="2800" dirty="0" err="1" smtClean="0"/>
              <a:t>magnis</a:t>
            </a:r>
            <a:r>
              <a:rPr lang="pt-BR" sz="2800" dirty="0" smtClean="0"/>
              <a:t> </a:t>
            </a:r>
            <a:r>
              <a:rPr lang="pt-BR" sz="2800" dirty="0" err="1" smtClean="0"/>
              <a:t>dis</a:t>
            </a:r>
            <a:r>
              <a:rPr lang="pt-BR" sz="2800" dirty="0" smtClean="0"/>
              <a:t> </a:t>
            </a:r>
            <a:r>
              <a:rPr lang="pt-BR" sz="2800" dirty="0" err="1" smtClean="0"/>
              <a:t>parturient</a:t>
            </a:r>
            <a:r>
              <a:rPr lang="pt-BR" sz="2800" dirty="0" smtClean="0"/>
              <a:t> montes, </a:t>
            </a:r>
            <a:r>
              <a:rPr lang="pt-BR" sz="2800" dirty="0" err="1" smtClean="0"/>
              <a:t>nascetur</a:t>
            </a:r>
            <a:r>
              <a:rPr lang="pt-BR" sz="2800" dirty="0" smtClean="0"/>
              <a:t> </a:t>
            </a:r>
            <a:r>
              <a:rPr lang="pt-BR" sz="2800" dirty="0" err="1" smtClean="0"/>
              <a:t>ridiculus</a:t>
            </a:r>
            <a:r>
              <a:rPr lang="pt-BR" sz="2800" dirty="0" smtClean="0"/>
              <a:t> mus.</a:t>
            </a:r>
            <a:endParaRPr lang="pt-BR" altLang="pt-BR" sz="2500" dirty="0">
              <a:latin typeface="Trebuchet MS" pitchFamily="34" charset="0"/>
              <a:sym typeface="Wingdings 2" pitchFamily="18" charset="2"/>
            </a:endParaRPr>
          </a:p>
        </p:txBody>
      </p:sp>
      <p:sp>
        <p:nvSpPr>
          <p:cNvPr id="24" name="Text Box 842"/>
          <p:cNvSpPr txBox="1">
            <a:spLocks noChangeArrowheads="1"/>
          </p:cNvSpPr>
          <p:nvPr/>
        </p:nvSpPr>
        <p:spPr bwMode="auto">
          <a:xfrm>
            <a:off x="10178994" y="33705657"/>
            <a:ext cx="8640763" cy="6790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34" tIns="40917" rIns="81834" bIns="40917">
            <a:spAutoFit/>
          </a:bodyPr>
          <a:lstStyle/>
          <a:p>
            <a:pPr algn="just" defTabSz="815975" eaLnBrk="1" hangingPunct="1">
              <a:lnSpc>
                <a:spcPct val="120000"/>
              </a:lnSpc>
              <a:spcBef>
                <a:spcPct val="50000"/>
              </a:spcBef>
              <a:buClr>
                <a:srgbClr val="FF99CC"/>
              </a:buClr>
            </a:pPr>
            <a:r>
              <a:rPr lang="pt-BR" sz="2800" dirty="0" err="1" smtClean="0"/>
              <a:t>Lorem</a:t>
            </a:r>
            <a:r>
              <a:rPr lang="pt-BR" sz="2800" dirty="0" smtClean="0"/>
              <a:t> </a:t>
            </a:r>
            <a:r>
              <a:rPr lang="pt-BR" sz="2800" dirty="0" err="1" smtClean="0"/>
              <a:t>ipsum</a:t>
            </a:r>
            <a:r>
              <a:rPr lang="pt-BR" sz="2800" dirty="0" smtClean="0"/>
              <a:t>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sit</a:t>
            </a:r>
            <a:r>
              <a:rPr lang="pt-BR" sz="2800" dirty="0" smtClean="0"/>
              <a:t> </a:t>
            </a:r>
            <a:r>
              <a:rPr lang="pt-BR" sz="2800" dirty="0" err="1" smtClean="0"/>
              <a:t>amet</a:t>
            </a:r>
            <a:r>
              <a:rPr lang="pt-BR" sz="2800" dirty="0" smtClean="0"/>
              <a:t>, </a:t>
            </a:r>
            <a:r>
              <a:rPr lang="pt-BR" sz="2800" dirty="0" err="1" smtClean="0"/>
              <a:t>consectetur</a:t>
            </a:r>
            <a:r>
              <a:rPr lang="pt-BR" sz="2800" dirty="0" smtClean="0"/>
              <a:t> </a:t>
            </a:r>
            <a:r>
              <a:rPr lang="pt-BR" sz="2800" dirty="0" err="1" smtClean="0"/>
              <a:t>adipiscing</a:t>
            </a:r>
            <a:r>
              <a:rPr lang="pt-BR" sz="2800" dirty="0" smtClean="0"/>
              <a:t> </a:t>
            </a:r>
            <a:r>
              <a:rPr lang="pt-BR" sz="2800" dirty="0" err="1" smtClean="0"/>
              <a:t>elit</a:t>
            </a:r>
            <a:r>
              <a:rPr lang="pt-BR" sz="2800" dirty="0" smtClean="0"/>
              <a:t>. </a:t>
            </a:r>
            <a:r>
              <a:rPr lang="pt-BR" sz="2800" dirty="0" err="1" smtClean="0"/>
              <a:t>Vivamus</a:t>
            </a:r>
            <a:r>
              <a:rPr lang="pt-BR" sz="2800" dirty="0" smtClean="0"/>
              <a:t> id </a:t>
            </a:r>
            <a:r>
              <a:rPr lang="pt-BR" sz="2800" dirty="0" err="1" smtClean="0"/>
              <a:t>est</a:t>
            </a:r>
            <a:r>
              <a:rPr lang="pt-BR" sz="2800" dirty="0" smtClean="0"/>
              <a:t> </a:t>
            </a:r>
            <a:r>
              <a:rPr lang="pt-BR" sz="2800" dirty="0" err="1" smtClean="0"/>
              <a:t>non</a:t>
            </a:r>
            <a:r>
              <a:rPr lang="pt-BR" sz="2800" dirty="0" smtClean="0"/>
              <a:t> </a:t>
            </a:r>
            <a:r>
              <a:rPr lang="pt-BR" sz="2800" dirty="0" err="1" smtClean="0"/>
              <a:t>augue</a:t>
            </a:r>
            <a:r>
              <a:rPr lang="pt-BR" sz="2800" dirty="0" smtClean="0"/>
              <a:t> </a:t>
            </a:r>
            <a:r>
              <a:rPr lang="pt-BR" sz="2800" dirty="0" err="1" smtClean="0"/>
              <a:t>iaculis</a:t>
            </a:r>
            <a:r>
              <a:rPr lang="pt-BR" sz="2800" dirty="0" smtClean="0"/>
              <a:t> </a:t>
            </a:r>
            <a:r>
              <a:rPr lang="pt-BR" sz="2800" dirty="0" err="1" smtClean="0"/>
              <a:t>luctus</a:t>
            </a:r>
            <a:r>
              <a:rPr lang="pt-BR" sz="2800" dirty="0" smtClean="0"/>
              <a:t> quis </a:t>
            </a:r>
            <a:r>
              <a:rPr lang="pt-BR" sz="2800" dirty="0" err="1" smtClean="0"/>
              <a:t>dignissim</a:t>
            </a:r>
            <a:r>
              <a:rPr lang="pt-BR" sz="2800" dirty="0" smtClean="0"/>
              <a:t> </a:t>
            </a:r>
            <a:r>
              <a:rPr lang="pt-BR" sz="2800" dirty="0" err="1" smtClean="0"/>
              <a:t>erat</a:t>
            </a:r>
            <a:r>
              <a:rPr lang="pt-BR" sz="2800" dirty="0" smtClean="0"/>
              <a:t>. </a:t>
            </a:r>
            <a:r>
              <a:rPr lang="pt-BR" sz="2800" dirty="0" err="1" smtClean="0"/>
              <a:t>Maecenas</a:t>
            </a:r>
            <a:r>
              <a:rPr lang="pt-BR" sz="2800" dirty="0" smtClean="0"/>
              <a:t> </a:t>
            </a:r>
            <a:r>
              <a:rPr lang="pt-BR" sz="2800" dirty="0" err="1" smtClean="0"/>
              <a:t>convallis</a:t>
            </a:r>
            <a:r>
              <a:rPr lang="pt-BR" sz="2800" dirty="0" smtClean="0"/>
              <a:t> </a:t>
            </a:r>
            <a:r>
              <a:rPr lang="pt-BR" sz="2800" dirty="0" err="1" smtClean="0"/>
              <a:t>nisl</a:t>
            </a:r>
            <a:r>
              <a:rPr lang="pt-BR" sz="2800" dirty="0" smtClean="0"/>
              <a:t> </a:t>
            </a:r>
            <a:r>
              <a:rPr lang="pt-BR" sz="2800" dirty="0" err="1" smtClean="0"/>
              <a:t>tempus</a:t>
            </a:r>
            <a:r>
              <a:rPr lang="pt-BR" sz="2800" dirty="0" smtClean="0"/>
              <a:t>, </a:t>
            </a:r>
            <a:r>
              <a:rPr lang="pt-BR" sz="2800" dirty="0" err="1" smtClean="0"/>
              <a:t>varius</a:t>
            </a:r>
            <a:r>
              <a:rPr lang="pt-BR" sz="2800" dirty="0" smtClean="0"/>
              <a:t> ex quis, </a:t>
            </a:r>
            <a:r>
              <a:rPr lang="pt-BR" sz="2800" dirty="0" err="1" smtClean="0"/>
              <a:t>sodales</a:t>
            </a:r>
            <a:r>
              <a:rPr lang="pt-BR" sz="2800" dirty="0" smtClean="0"/>
              <a:t> </a:t>
            </a:r>
            <a:r>
              <a:rPr lang="pt-BR" sz="2800" dirty="0" err="1" smtClean="0"/>
              <a:t>mauris</a:t>
            </a:r>
            <a:r>
              <a:rPr lang="pt-BR" sz="2800" dirty="0" smtClean="0"/>
              <a:t>. </a:t>
            </a:r>
            <a:r>
              <a:rPr lang="pt-BR" sz="2800" dirty="0" err="1" smtClean="0"/>
              <a:t>Quisque</a:t>
            </a:r>
            <a:r>
              <a:rPr lang="pt-BR" sz="2800" dirty="0" smtClean="0"/>
              <a:t> </a:t>
            </a:r>
            <a:r>
              <a:rPr lang="pt-BR" sz="2800" dirty="0" err="1" smtClean="0"/>
              <a:t>dignissim</a:t>
            </a:r>
            <a:r>
              <a:rPr lang="pt-BR" sz="2800" dirty="0" smtClean="0"/>
              <a:t> </a:t>
            </a:r>
            <a:r>
              <a:rPr lang="pt-BR" sz="2800" dirty="0" err="1" smtClean="0"/>
              <a:t>at</a:t>
            </a:r>
            <a:r>
              <a:rPr lang="pt-BR" sz="2800" dirty="0" smtClean="0"/>
              <a:t> </a:t>
            </a:r>
            <a:r>
              <a:rPr lang="pt-BR" sz="2800" dirty="0" err="1" smtClean="0"/>
              <a:t>lacus</a:t>
            </a:r>
            <a:r>
              <a:rPr lang="pt-BR" sz="2800" dirty="0" smtClean="0"/>
              <a:t> </a:t>
            </a:r>
            <a:r>
              <a:rPr lang="pt-BR" sz="2800" dirty="0" err="1" smtClean="0"/>
              <a:t>ac</a:t>
            </a:r>
            <a:r>
              <a:rPr lang="pt-BR" sz="2800" dirty="0" smtClean="0"/>
              <a:t> </a:t>
            </a:r>
            <a:r>
              <a:rPr lang="pt-BR" sz="2800" dirty="0" err="1" smtClean="0"/>
              <a:t>tincidunt</a:t>
            </a:r>
            <a:r>
              <a:rPr lang="pt-BR" sz="2800" dirty="0" smtClean="0"/>
              <a:t>. </a:t>
            </a:r>
            <a:r>
              <a:rPr lang="pt-BR" sz="2800" dirty="0" err="1" smtClean="0"/>
              <a:t>Vestibulum</a:t>
            </a:r>
            <a:r>
              <a:rPr lang="pt-BR" sz="2800" dirty="0" smtClean="0"/>
              <a:t> </a:t>
            </a:r>
            <a:r>
              <a:rPr lang="pt-BR" sz="2800" dirty="0" err="1" smtClean="0"/>
              <a:t>vel</a:t>
            </a:r>
            <a:r>
              <a:rPr lang="pt-BR" sz="2800" dirty="0" smtClean="0"/>
              <a:t> </a:t>
            </a:r>
            <a:r>
              <a:rPr lang="pt-BR" sz="2800" dirty="0" err="1" smtClean="0"/>
              <a:t>posuere</a:t>
            </a:r>
            <a:r>
              <a:rPr lang="pt-BR" sz="2800" dirty="0" smtClean="0"/>
              <a:t> magna. </a:t>
            </a:r>
            <a:r>
              <a:rPr lang="pt-BR" sz="2800" dirty="0" err="1" smtClean="0"/>
              <a:t>Donec</a:t>
            </a:r>
            <a:r>
              <a:rPr lang="pt-BR" sz="2800" dirty="0" smtClean="0"/>
              <a:t> </a:t>
            </a:r>
            <a:r>
              <a:rPr lang="pt-BR" sz="2800" dirty="0" err="1" smtClean="0"/>
              <a:t>sagittis</a:t>
            </a:r>
            <a:r>
              <a:rPr lang="pt-BR" sz="2800" dirty="0" smtClean="0"/>
              <a:t> sem </a:t>
            </a:r>
            <a:r>
              <a:rPr lang="pt-BR" sz="2800" dirty="0" err="1" smtClean="0"/>
              <a:t>nec</a:t>
            </a:r>
            <a:r>
              <a:rPr lang="pt-BR" sz="2800" dirty="0" smtClean="0"/>
              <a:t>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interdum</a:t>
            </a:r>
            <a:r>
              <a:rPr lang="pt-BR" sz="2800" dirty="0" smtClean="0"/>
              <a:t> </a:t>
            </a:r>
            <a:r>
              <a:rPr lang="pt-BR" sz="2800" dirty="0" err="1" smtClean="0"/>
              <a:t>imperdiet</a:t>
            </a:r>
            <a:r>
              <a:rPr lang="pt-BR" sz="2800" dirty="0" smtClean="0"/>
              <a:t>. </a:t>
            </a:r>
            <a:r>
              <a:rPr lang="pt-BR" sz="2800" dirty="0" err="1" smtClean="0"/>
              <a:t>Duis</a:t>
            </a:r>
            <a:r>
              <a:rPr lang="pt-BR" sz="2800" dirty="0" smtClean="0"/>
              <a:t> </a:t>
            </a:r>
            <a:r>
              <a:rPr lang="pt-BR" sz="2800" dirty="0" err="1" smtClean="0"/>
              <a:t>tristique</a:t>
            </a:r>
            <a:r>
              <a:rPr lang="pt-BR" sz="2800" dirty="0" smtClean="0"/>
              <a:t> </a:t>
            </a:r>
            <a:r>
              <a:rPr lang="pt-BR" sz="2800" dirty="0" err="1" smtClean="0"/>
              <a:t>tellus</a:t>
            </a:r>
            <a:r>
              <a:rPr lang="pt-BR" sz="2800" dirty="0" smtClean="0"/>
              <a:t> </a:t>
            </a:r>
            <a:r>
              <a:rPr lang="pt-BR" sz="2800" dirty="0" err="1" smtClean="0"/>
              <a:t>eget</a:t>
            </a:r>
            <a:r>
              <a:rPr lang="pt-BR" sz="2800" dirty="0" smtClean="0"/>
              <a:t> </a:t>
            </a:r>
            <a:r>
              <a:rPr lang="pt-BR" sz="2800" dirty="0" err="1" smtClean="0"/>
              <a:t>arcu</a:t>
            </a:r>
            <a:r>
              <a:rPr lang="pt-BR" sz="2800" dirty="0" smtClean="0"/>
              <a:t> </a:t>
            </a:r>
            <a:r>
              <a:rPr lang="pt-BR" sz="2800" dirty="0" err="1" smtClean="0"/>
              <a:t>blandit</a:t>
            </a:r>
            <a:r>
              <a:rPr lang="pt-BR" sz="2800" dirty="0" smtClean="0"/>
              <a:t> </a:t>
            </a:r>
            <a:r>
              <a:rPr lang="pt-BR" sz="2800" dirty="0" err="1" smtClean="0"/>
              <a:t>eleifend</a:t>
            </a:r>
            <a:r>
              <a:rPr lang="pt-BR" sz="2800" dirty="0" smtClean="0"/>
              <a:t>. </a:t>
            </a:r>
            <a:r>
              <a:rPr lang="pt-BR" sz="2800" dirty="0" err="1" smtClean="0"/>
              <a:t>Morbi</a:t>
            </a:r>
            <a:r>
              <a:rPr lang="pt-BR" sz="2800" dirty="0" smtClean="0"/>
              <a:t> </a:t>
            </a:r>
            <a:r>
              <a:rPr lang="pt-BR" sz="2800" dirty="0" err="1" smtClean="0"/>
              <a:t>accumsan</a:t>
            </a:r>
            <a:r>
              <a:rPr lang="pt-BR" sz="2800" dirty="0" smtClean="0"/>
              <a:t> </a:t>
            </a:r>
            <a:r>
              <a:rPr lang="pt-BR" sz="2800" dirty="0" err="1" smtClean="0"/>
              <a:t>fringilla</a:t>
            </a:r>
            <a:r>
              <a:rPr lang="pt-BR" sz="2800" dirty="0" smtClean="0"/>
              <a:t> </a:t>
            </a:r>
            <a:r>
              <a:rPr lang="pt-BR" sz="2800" dirty="0" err="1" smtClean="0"/>
              <a:t>ipsum</a:t>
            </a:r>
            <a:r>
              <a:rPr lang="pt-BR" sz="2800" dirty="0" smtClean="0"/>
              <a:t>, quis </a:t>
            </a:r>
            <a:r>
              <a:rPr lang="pt-BR" sz="2800" dirty="0" err="1" smtClean="0"/>
              <a:t>fringilla</a:t>
            </a:r>
            <a:r>
              <a:rPr lang="pt-BR" sz="2800" dirty="0" smtClean="0"/>
              <a:t> </a:t>
            </a:r>
            <a:r>
              <a:rPr lang="pt-BR" sz="2800" dirty="0" err="1" smtClean="0"/>
              <a:t>lacus</a:t>
            </a:r>
            <a:r>
              <a:rPr lang="pt-BR" sz="2800" dirty="0" smtClean="0"/>
              <a:t> </a:t>
            </a:r>
            <a:r>
              <a:rPr lang="pt-BR" sz="2800" dirty="0" err="1" smtClean="0"/>
              <a:t>volutpat</a:t>
            </a:r>
            <a:r>
              <a:rPr lang="pt-BR" sz="2800" dirty="0" smtClean="0"/>
              <a:t> id. </a:t>
            </a:r>
            <a:r>
              <a:rPr lang="pt-BR" sz="2800" dirty="0" err="1" smtClean="0"/>
              <a:t>Donec</a:t>
            </a:r>
            <a:r>
              <a:rPr lang="pt-BR" sz="2800" dirty="0" smtClean="0"/>
              <a:t> </a:t>
            </a:r>
            <a:r>
              <a:rPr lang="pt-BR" sz="2800" dirty="0" err="1" smtClean="0"/>
              <a:t>egestas</a:t>
            </a:r>
            <a:r>
              <a:rPr lang="pt-BR" sz="2800" dirty="0" smtClean="0"/>
              <a:t> </a:t>
            </a:r>
            <a:r>
              <a:rPr lang="pt-BR" sz="2800" dirty="0" err="1" smtClean="0"/>
              <a:t>nulla</a:t>
            </a:r>
            <a:r>
              <a:rPr lang="pt-BR" sz="2800" dirty="0" smtClean="0"/>
              <a:t> </a:t>
            </a:r>
            <a:r>
              <a:rPr lang="pt-BR" sz="2800" dirty="0" err="1" smtClean="0"/>
              <a:t>vel</a:t>
            </a:r>
            <a:r>
              <a:rPr lang="pt-BR" sz="2800" dirty="0" smtClean="0"/>
              <a:t> </a:t>
            </a:r>
            <a:r>
              <a:rPr lang="pt-BR" sz="2800" dirty="0" err="1" smtClean="0"/>
              <a:t>dui</a:t>
            </a:r>
            <a:r>
              <a:rPr lang="pt-BR" sz="2800" dirty="0" smtClean="0"/>
              <a:t> </a:t>
            </a:r>
            <a:r>
              <a:rPr lang="pt-BR" sz="2800" dirty="0" err="1" smtClean="0"/>
              <a:t>hendrerit</a:t>
            </a:r>
            <a:r>
              <a:rPr lang="pt-BR" sz="2800" dirty="0" smtClean="0"/>
              <a:t> </a:t>
            </a:r>
            <a:r>
              <a:rPr lang="pt-BR" sz="2800" dirty="0" err="1" smtClean="0"/>
              <a:t>volutpat</a:t>
            </a:r>
            <a:r>
              <a:rPr lang="pt-BR" sz="2800" dirty="0" smtClean="0"/>
              <a:t>. </a:t>
            </a:r>
            <a:r>
              <a:rPr lang="pt-BR" sz="2800" dirty="0" err="1" smtClean="0"/>
              <a:t>Cum</a:t>
            </a:r>
            <a:r>
              <a:rPr lang="pt-BR" sz="2800" dirty="0" smtClean="0"/>
              <a:t> </a:t>
            </a:r>
            <a:r>
              <a:rPr lang="pt-BR" sz="2800" dirty="0" err="1" smtClean="0"/>
              <a:t>sociis</a:t>
            </a:r>
            <a:r>
              <a:rPr lang="pt-BR" sz="2800" dirty="0" smtClean="0"/>
              <a:t> </a:t>
            </a:r>
            <a:r>
              <a:rPr lang="pt-BR" sz="2800" dirty="0" err="1" smtClean="0"/>
              <a:t>natoque</a:t>
            </a:r>
            <a:r>
              <a:rPr lang="pt-BR" sz="2800" dirty="0" smtClean="0"/>
              <a:t> </a:t>
            </a:r>
            <a:r>
              <a:rPr lang="pt-BR" sz="2800" dirty="0" err="1" smtClean="0"/>
              <a:t>penatibus</a:t>
            </a:r>
            <a:r>
              <a:rPr lang="pt-BR" sz="2800" dirty="0" smtClean="0"/>
              <a:t> </a:t>
            </a:r>
            <a:r>
              <a:rPr lang="pt-BR" sz="2800" dirty="0" err="1" smtClean="0"/>
              <a:t>et</a:t>
            </a:r>
            <a:r>
              <a:rPr lang="pt-BR" sz="2800" dirty="0" smtClean="0"/>
              <a:t> </a:t>
            </a:r>
            <a:r>
              <a:rPr lang="pt-BR" sz="2800" dirty="0" err="1" smtClean="0"/>
              <a:t>magnis</a:t>
            </a:r>
            <a:r>
              <a:rPr lang="pt-BR" sz="2800" dirty="0" smtClean="0"/>
              <a:t> </a:t>
            </a:r>
            <a:r>
              <a:rPr lang="pt-BR" sz="2800" dirty="0" err="1" smtClean="0"/>
              <a:t>dis</a:t>
            </a:r>
            <a:r>
              <a:rPr lang="pt-BR" sz="2800" dirty="0" smtClean="0"/>
              <a:t> </a:t>
            </a:r>
            <a:r>
              <a:rPr lang="pt-BR" sz="2800" dirty="0" err="1" smtClean="0"/>
              <a:t>parturient</a:t>
            </a:r>
            <a:r>
              <a:rPr lang="pt-BR" sz="2800" dirty="0" smtClean="0"/>
              <a:t> montes, </a:t>
            </a:r>
            <a:r>
              <a:rPr lang="pt-BR" sz="2800" dirty="0" err="1" smtClean="0"/>
              <a:t>nascetur</a:t>
            </a:r>
            <a:r>
              <a:rPr lang="pt-BR" sz="2800" dirty="0" smtClean="0"/>
              <a:t> </a:t>
            </a:r>
            <a:r>
              <a:rPr lang="pt-BR" sz="2800" dirty="0" err="1" smtClean="0"/>
              <a:t>ridiculus</a:t>
            </a:r>
            <a:r>
              <a:rPr lang="pt-BR" sz="2800" dirty="0" smtClean="0"/>
              <a:t> mus. </a:t>
            </a:r>
            <a:r>
              <a:rPr lang="pt-BR" sz="2800" dirty="0" err="1" smtClean="0"/>
              <a:t>nulla</a:t>
            </a:r>
            <a:r>
              <a:rPr lang="pt-BR" sz="2800" dirty="0" smtClean="0"/>
              <a:t> </a:t>
            </a:r>
            <a:r>
              <a:rPr lang="pt-BR" sz="2800" dirty="0" err="1" smtClean="0"/>
              <a:t>vel</a:t>
            </a:r>
            <a:r>
              <a:rPr lang="pt-BR" sz="2800" dirty="0" smtClean="0"/>
              <a:t> </a:t>
            </a:r>
            <a:r>
              <a:rPr lang="pt-BR" sz="2800" dirty="0" err="1" smtClean="0"/>
              <a:t>dui</a:t>
            </a:r>
            <a:r>
              <a:rPr lang="pt-BR" sz="2800" dirty="0" smtClean="0"/>
              <a:t> </a:t>
            </a:r>
            <a:r>
              <a:rPr lang="pt-BR" sz="2800" dirty="0" err="1" smtClean="0"/>
              <a:t>hendrerit</a:t>
            </a:r>
            <a:r>
              <a:rPr lang="pt-BR" sz="2800" dirty="0" smtClean="0"/>
              <a:t> </a:t>
            </a:r>
            <a:r>
              <a:rPr lang="pt-BR" sz="2800" dirty="0" err="1" smtClean="0"/>
              <a:t>volutpat</a:t>
            </a:r>
            <a:r>
              <a:rPr lang="pt-BR" sz="2800" dirty="0" smtClean="0"/>
              <a:t>. Cum </a:t>
            </a:r>
            <a:r>
              <a:rPr lang="pt-BR" sz="2800" dirty="0" err="1" smtClean="0"/>
              <a:t>sociis</a:t>
            </a:r>
            <a:r>
              <a:rPr lang="pt-BR" sz="2800" dirty="0" smtClean="0"/>
              <a:t> </a:t>
            </a:r>
            <a:r>
              <a:rPr lang="pt-BR" sz="2800" dirty="0" err="1" smtClean="0"/>
              <a:t>natoque</a:t>
            </a:r>
            <a:r>
              <a:rPr lang="pt-BR" sz="2800" dirty="0" smtClean="0"/>
              <a:t> </a:t>
            </a:r>
            <a:r>
              <a:rPr lang="pt-BR" sz="2800" dirty="0" err="1" smtClean="0"/>
              <a:t>penatibus</a:t>
            </a:r>
            <a:r>
              <a:rPr lang="pt-BR" sz="2800" dirty="0" smtClean="0"/>
              <a:t> et </a:t>
            </a:r>
            <a:r>
              <a:rPr lang="pt-BR" sz="2800" dirty="0" err="1" smtClean="0"/>
              <a:t>magnis</a:t>
            </a:r>
            <a:r>
              <a:rPr lang="pt-BR" sz="2800" dirty="0" smtClean="0"/>
              <a:t> </a:t>
            </a:r>
            <a:r>
              <a:rPr lang="pt-BR" sz="2800" dirty="0" err="1" smtClean="0"/>
              <a:t>dis</a:t>
            </a:r>
            <a:r>
              <a:rPr lang="pt-BR" sz="2800" dirty="0" smtClean="0"/>
              <a:t> </a:t>
            </a:r>
            <a:r>
              <a:rPr lang="pt-BR" sz="2800" dirty="0" err="1" smtClean="0"/>
              <a:t>parturien</a:t>
            </a:r>
            <a:r>
              <a:rPr lang="pt-BR" sz="2800" dirty="0" smtClean="0"/>
              <a:t>.</a:t>
            </a:r>
            <a:endParaRPr lang="pt-BR" altLang="pt-BR" sz="2800" dirty="0">
              <a:latin typeface="Trebuchet MS" pitchFamily="34" charset="0"/>
              <a:sym typeface="Wingdings 2" pitchFamily="18" charset="2"/>
            </a:endParaRPr>
          </a:p>
        </p:txBody>
      </p:sp>
      <p:sp>
        <p:nvSpPr>
          <p:cNvPr id="25" name="Text Box 842"/>
          <p:cNvSpPr txBox="1">
            <a:spLocks noChangeArrowheads="1"/>
          </p:cNvSpPr>
          <p:nvPr/>
        </p:nvSpPr>
        <p:spPr bwMode="auto">
          <a:xfrm>
            <a:off x="19530292" y="13320876"/>
            <a:ext cx="8640763" cy="744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34" tIns="40917" rIns="81834" bIns="40917">
            <a:spAutoFit/>
          </a:bodyPr>
          <a:lstStyle/>
          <a:p>
            <a:pPr algn="just" defTabSz="815975">
              <a:lnSpc>
                <a:spcPct val="120000"/>
              </a:lnSpc>
              <a:spcBef>
                <a:spcPct val="50000"/>
              </a:spcBef>
              <a:buClr>
                <a:srgbClr val="FF99CC"/>
              </a:buClr>
            </a:pPr>
            <a:r>
              <a:rPr lang="pt-BR" sz="2800" dirty="0" err="1" smtClean="0"/>
              <a:t>Lorem</a:t>
            </a:r>
            <a:r>
              <a:rPr lang="pt-BR" sz="2800" dirty="0" smtClean="0"/>
              <a:t> </a:t>
            </a:r>
            <a:r>
              <a:rPr lang="pt-BR" sz="2800" dirty="0" err="1" smtClean="0"/>
              <a:t>ipsum</a:t>
            </a:r>
            <a:r>
              <a:rPr lang="pt-BR" sz="2800" dirty="0" smtClean="0"/>
              <a:t>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sit</a:t>
            </a:r>
            <a:r>
              <a:rPr lang="pt-BR" sz="2800" dirty="0" smtClean="0"/>
              <a:t> </a:t>
            </a:r>
            <a:r>
              <a:rPr lang="pt-BR" sz="2800" dirty="0" err="1" smtClean="0"/>
              <a:t>amet</a:t>
            </a:r>
            <a:r>
              <a:rPr lang="pt-BR" sz="2800" dirty="0" smtClean="0"/>
              <a:t>, </a:t>
            </a:r>
            <a:r>
              <a:rPr lang="pt-BR" sz="2800" dirty="0" err="1" smtClean="0"/>
              <a:t>consectetur</a:t>
            </a:r>
            <a:r>
              <a:rPr lang="pt-BR" sz="2800" dirty="0" smtClean="0"/>
              <a:t> </a:t>
            </a:r>
            <a:r>
              <a:rPr lang="pt-BR" sz="2800" dirty="0" err="1" smtClean="0"/>
              <a:t>adipiscing</a:t>
            </a:r>
            <a:r>
              <a:rPr lang="pt-BR" sz="2800" dirty="0" smtClean="0"/>
              <a:t> </a:t>
            </a:r>
            <a:r>
              <a:rPr lang="pt-BR" sz="2800" dirty="0" err="1" smtClean="0"/>
              <a:t>elit</a:t>
            </a:r>
            <a:r>
              <a:rPr lang="pt-BR" sz="2800" dirty="0" smtClean="0"/>
              <a:t>. </a:t>
            </a:r>
            <a:r>
              <a:rPr lang="pt-BR" sz="2800" dirty="0" err="1" smtClean="0"/>
              <a:t>Vivamus</a:t>
            </a:r>
            <a:r>
              <a:rPr lang="pt-BR" sz="2800" dirty="0" smtClean="0"/>
              <a:t> id </a:t>
            </a:r>
            <a:r>
              <a:rPr lang="pt-BR" sz="2800" dirty="0" err="1" smtClean="0"/>
              <a:t>est</a:t>
            </a:r>
            <a:r>
              <a:rPr lang="pt-BR" sz="2800" dirty="0" smtClean="0"/>
              <a:t> </a:t>
            </a:r>
            <a:r>
              <a:rPr lang="pt-BR" sz="2800" dirty="0" err="1" smtClean="0"/>
              <a:t>non</a:t>
            </a:r>
            <a:r>
              <a:rPr lang="pt-BR" sz="2800" dirty="0" smtClean="0"/>
              <a:t> </a:t>
            </a:r>
            <a:r>
              <a:rPr lang="pt-BR" sz="2800" dirty="0" err="1" smtClean="0"/>
              <a:t>augue</a:t>
            </a:r>
            <a:r>
              <a:rPr lang="pt-BR" sz="2800" dirty="0" smtClean="0"/>
              <a:t> </a:t>
            </a:r>
            <a:r>
              <a:rPr lang="pt-BR" sz="2800" dirty="0" err="1" smtClean="0"/>
              <a:t>iaculis</a:t>
            </a:r>
            <a:r>
              <a:rPr lang="pt-BR" sz="2800" dirty="0" smtClean="0"/>
              <a:t> </a:t>
            </a:r>
            <a:r>
              <a:rPr lang="pt-BR" sz="2800" dirty="0" err="1" smtClean="0"/>
              <a:t>luctus</a:t>
            </a:r>
            <a:r>
              <a:rPr lang="pt-BR" sz="2800" dirty="0" smtClean="0"/>
              <a:t> quis </a:t>
            </a:r>
            <a:r>
              <a:rPr lang="pt-BR" sz="2800" dirty="0" err="1" smtClean="0"/>
              <a:t>dignissim</a:t>
            </a:r>
            <a:r>
              <a:rPr lang="pt-BR" sz="2800" dirty="0" smtClean="0"/>
              <a:t> </a:t>
            </a:r>
            <a:r>
              <a:rPr lang="pt-BR" sz="2800" dirty="0" err="1" smtClean="0"/>
              <a:t>erat</a:t>
            </a:r>
            <a:r>
              <a:rPr lang="pt-BR" sz="2800" dirty="0" smtClean="0"/>
              <a:t>. </a:t>
            </a:r>
            <a:r>
              <a:rPr lang="pt-BR" sz="2800" dirty="0" err="1" smtClean="0"/>
              <a:t>Maecenas</a:t>
            </a:r>
            <a:r>
              <a:rPr lang="pt-BR" sz="2800" dirty="0" smtClean="0"/>
              <a:t> </a:t>
            </a:r>
            <a:r>
              <a:rPr lang="pt-BR" sz="2800" dirty="0" err="1" smtClean="0"/>
              <a:t>convallis</a:t>
            </a:r>
            <a:r>
              <a:rPr lang="pt-BR" sz="2800" dirty="0" smtClean="0"/>
              <a:t> </a:t>
            </a:r>
            <a:r>
              <a:rPr lang="pt-BR" sz="2800" dirty="0" err="1" smtClean="0"/>
              <a:t>nisl</a:t>
            </a:r>
            <a:r>
              <a:rPr lang="pt-BR" sz="2800" dirty="0" smtClean="0"/>
              <a:t> </a:t>
            </a:r>
            <a:r>
              <a:rPr lang="pt-BR" sz="2800" dirty="0" err="1" smtClean="0"/>
              <a:t>tempus</a:t>
            </a:r>
            <a:r>
              <a:rPr lang="pt-BR" sz="2800" dirty="0" smtClean="0"/>
              <a:t>, </a:t>
            </a:r>
            <a:r>
              <a:rPr lang="pt-BR" sz="2800" dirty="0" err="1" smtClean="0"/>
              <a:t>varius</a:t>
            </a:r>
            <a:r>
              <a:rPr lang="pt-BR" sz="2800" dirty="0" smtClean="0"/>
              <a:t> ex quis, </a:t>
            </a:r>
            <a:r>
              <a:rPr lang="pt-BR" sz="2800" dirty="0" err="1" smtClean="0"/>
              <a:t>sodales</a:t>
            </a:r>
            <a:r>
              <a:rPr lang="pt-BR" sz="2800" dirty="0" smtClean="0"/>
              <a:t> </a:t>
            </a:r>
            <a:r>
              <a:rPr lang="pt-BR" sz="2800" dirty="0" err="1" smtClean="0"/>
              <a:t>mauris</a:t>
            </a:r>
            <a:r>
              <a:rPr lang="pt-BR" sz="2800" dirty="0" smtClean="0"/>
              <a:t>. </a:t>
            </a:r>
            <a:r>
              <a:rPr lang="pt-BR" sz="2800" dirty="0" err="1" smtClean="0"/>
              <a:t>Quisque</a:t>
            </a:r>
            <a:r>
              <a:rPr lang="pt-BR" sz="2800" dirty="0" smtClean="0"/>
              <a:t> </a:t>
            </a:r>
            <a:r>
              <a:rPr lang="pt-BR" sz="2800" dirty="0" err="1" smtClean="0"/>
              <a:t>dignissim</a:t>
            </a:r>
            <a:r>
              <a:rPr lang="pt-BR" sz="2800" dirty="0" smtClean="0"/>
              <a:t> </a:t>
            </a:r>
            <a:r>
              <a:rPr lang="pt-BR" sz="2800" dirty="0" err="1" smtClean="0"/>
              <a:t>at</a:t>
            </a:r>
            <a:r>
              <a:rPr lang="pt-BR" sz="2800" dirty="0" smtClean="0"/>
              <a:t> </a:t>
            </a:r>
            <a:r>
              <a:rPr lang="pt-BR" sz="2800" dirty="0" err="1" smtClean="0"/>
              <a:t>lacus</a:t>
            </a:r>
            <a:r>
              <a:rPr lang="pt-BR" sz="2800" dirty="0" smtClean="0"/>
              <a:t> </a:t>
            </a:r>
            <a:r>
              <a:rPr lang="pt-BR" sz="2800" dirty="0" err="1" smtClean="0"/>
              <a:t>ac</a:t>
            </a:r>
            <a:r>
              <a:rPr lang="pt-BR" sz="2800" dirty="0" smtClean="0"/>
              <a:t> </a:t>
            </a:r>
            <a:r>
              <a:rPr lang="pt-BR" sz="2800" dirty="0" err="1" smtClean="0"/>
              <a:t>tincidunt</a:t>
            </a:r>
            <a:r>
              <a:rPr lang="pt-BR" sz="2800" dirty="0" smtClean="0"/>
              <a:t>. </a:t>
            </a:r>
            <a:r>
              <a:rPr lang="pt-BR" sz="2800" dirty="0" err="1" smtClean="0"/>
              <a:t>Vestibulum</a:t>
            </a:r>
            <a:r>
              <a:rPr lang="pt-BR" sz="2800" dirty="0" smtClean="0"/>
              <a:t> </a:t>
            </a:r>
            <a:r>
              <a:rPr lang="pt-BR" sz="2800" dirty="0" err="1" smtClean="0"/>
              <a:t>vel</a:t>
            </a:r>
            <a:r>
              <a:rPr lang="pt-BR" sz="2800" dirty="0" smtClean="0"/>
              <a:t> </a:t>
            </a:r>
            <a:r>
              <a:rPr lang="pt-BR" sz="2800" dirty="0" err="1" smtClean="0"/>
              <a:t>posuere</a:t>
            </a:r>
            <a:r>
              <a:rPr lang="pt-BR" sz="2800" dirty="0" smtClean="0"/>
              <a:t> magna. </a:t>
            </a:r>
            <a:r>
              <a:rPr lang="pt-BR" sz="2800" dirty="0" err="1" smtClean="0"/>
              <a:t>Donec</a:t>
            </a:r>
            <a:r>
              <a:rPr lang="pt-BR" sz="2800" dirty="0" smtClean="0"/>
              <a:t> </a:t>
            </a:r>
            <a:r>
              <a:rPr lang="pt-BR" sz="2800" dirty="0" err="1" smtClean="0"/>
              <a:t>sagittis</a:t>
            </a:r>
            <a:r>
              <a:rPr lang="pt-BR" sz="2800" dirty="0" smtClean="0"/>
              <a:t> sem </a:t>
            </a:r>
            <a:r>
              <a:rPr lang="pt-BR" sz="2800" dirty="0" err="1" smtClean="0"/>
              <a:t>nec</a:t>
            </a:r>
            <a:r>
              <a:rPr lang="pt-BR" sz="2800" dirty="0" smtClean="0"/>
              <a:t>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interdum</a:t>
            </a:r>
            <a:r>
              <a:rPr lang="pt-BR" sz="2800" dirty="0" smtClean="0"/>
              <a:t> </a:t>
            </a:r>
            <a:r>
              <a:rPr lang="pt-BR" sz="2800" dirty="0" err="1" smtClean="0"/>
              <a:t>imperdiet</a:t>
            </a:r>
            <a:r>
              <a:rPr lang="pt-BR" sz="2800" dirty="0" smtClean="0"/>
              <a:t>. </a:t>
            </a:r>
            <a:r>
              <a:rPr lang="pt-BR" sz="2800" dirty="0" err="1" smtClean="0"/>
              <a:t>Duis</a:t>
            </a:r>
            <a:r>
              <a:rPr lang="pt-BR" sz="2800" dirty="0" smtClean="0"/>
              <a:t> </a:t>
            </a:r>
            <a:r>
              <a:rPr lang="pt-BR" sz="2800" dirty="0" err="1" smtClean="0"/>
              <a:t>tristique</a:t>
            </a:r>
            <a:r>
              <a:rPr lang="pt-BR" sz="2800" dirty="0" smtClean="0"/>
              <a:t> </a:t>
            </a:r>
            <a:r>
              <a:rPr lang="pt-BR" sz="2800" dirty="0" err="1" smtClean="0"/>
              <a:t>tellus</a:t>
            </a:r>
            <a:r>
              <a:rPr lang="pt-BR" sz="2800" dirty="0" smtClean="0"/>
              <a:t> </a:t>
            </a:r>
            <a:r>
              <a:rPr lang="pt-BR" sz="2800" dirty="0" err="1" smtClean="0"/>
              <a:t>eget</a:t>
            </a:r>
            <a:r>
              <a:rPr lang="pt-BR" sz="2800" dirty="0" smtClean="0"/>
              <a:t> </a:t>
            </a:r>
            <a:r>
              <a:rPr lang="pt-BR" sz="2800" dirty="0" err="1" smtClean="0"/>
              <a:t>arcu</a:t>
            </a:r>
            <a:r>
              <a:rPr lang="pt-BR" sz="2800" dirty="0" smtClean="0"/>
              <a:t> </a:t>
            </a:r>
            <a:r>
              <a:rPr lang="pt-BR" sz="2800" dirty="0" err="1" smtClean="0"/>
              <a:t>blandit</a:t>
            </a:r>
            <a:r>
              <a:rPr lang="pt-BR" sz="2800" dirty="0" smtClean="0"/>
              <a:t> </a:t>
            </a:r>
            <a:r>
              <a:rPr lang="pt-BR" sz="2800" dirty="0" err="1" smtClean="0"/>
              <a:t>eleifend</a:t>
            </a:r>
            <a:r>
              <a:rPr lang="pt-BR" sz="2800" dirty="0" smtClean="0"/>
              <a:t>. </a:t>
            </a:r>
            <a:r>
              <a:rPr lang="pt-BR" sz="2800" dirty="0" err="1" smtClean="0"/>
              <a:t>Morbi</a:t>
            </a:r>
            <a:r>
              <a:rPr lang="pt-BR" sz="2800" dirty="0" smtClean="0"/>
              <a:t> </a:t>
            </a:r>
            <a:r>
              <a:rPr lang="pt-BR" sz="2800" dirty="0" err="1" smtClean="0"/>
              <a:t>accumsan</a:t>
            </a:r>
            <a:r>
              <a:rPr lang="pt-BR" sz="2800" dirty="0" smtClean="0"/>
              <a:t> </a:t>
            </a:r>
            <a:r>
              <a:rPr lang="pt-BR" sz="2800" dirty="0" err="1" smtClean="0"/>
              <a:t>fringilla</a:t>
            </a:r>
            <a:r>
              <a:rPr lang="pt-BR" sz="2800" dirty="0" smtClean="0"/>
              <a:t> ipsum, quis </a:t>
            </a:r>
            <a:r>
              <a:rPr lang="pt-BR" sz="2800" dirty="0" err="1" smtClean="0"/>
              <a:t>fringilla</a:t>
            </a:r>
            <a:r>
              <a:rPr lang="pt-BR" sz="2800" dirty="0" smtClean="0"/>
              <a:t> </a:t>
            </a:r>
            <a:r>
              <a:rPr lang="pt-BR" sz="2800" dirty="0" err="1" smtClean="0"/>
              <a:t>lacu</a:t>
            </a:r>
            <a:r>
              <a:rPr lang="pt-BR" sz="2800" dirty="0" smtClean="0"/>
              <a:t>. </a:t>
            </a:r>
            <a:r>
              <a:rPr lang="pt-BR" sz="2800" dirty="0" err="1" smtClean="0"/>
              <a:t>Maecenas</a:t>
            </a:r>
            <a:r>
              <a:rPr lang="pt-BR" sz="2800" dirty="0" smtClean="0"/>
              <a:t> </a:t>
            </a:r>
            <a:r>
              <a:rPr lang="pt-BR" sz="2800" dirty="0" err="1" smtClean="0"/>
              <a:t>convallis</a:t>
            </a:r>
            <a:r>
              <a:rPr lang="pt-BR" sz="2800" dirty="0" smtClean="0"/>
              <a:t> </a:t>
            </a:r>
            <a:r>
              <a:rPr lang="pt-BR" sz="2800" dirty="0" err="1" smtClean="0"/>
              <a:t>nisl</a:t>
            </a:r>
            <a:r>
              <a:rPr lang="pt-BR" sz="2800" dirty="0" smtClean="0"/>
              <a:t> tempus, </a:t>
            </a:r>
            <a:r>
              <a:rPr lang="pt-BR" sz="2800" dirty="0" err="1" smtClean="0"/>
              <a:t>varius</a:t>
            </a:r>
            <a:r>
              <a:rPr lang="pt-BR" sz="2800" dirty="0" smtClean="0"/>
              <a:t> </a:t>
            </a:r>
            <a:r>
              <a:rPr lang="pt-BR" sz="2800" dirty="0" err="1" smtClean="0"/>
              <a:t>ex</a:t>
            </a:r>
            <a:r>
              <a:rPr lang="pt-BR" sz="2800" dirty="0" smtClean="0"/>
              <a:t> quis, </a:t>
            </a:r>
            <a:r>
              <a:rPr lang="pt-BR" sz="2800" dirty="0" err="1" smtClean="0"/>
              <a:t>sodales</a:t>
            </a:r>
            <a:r>
              <a:rPr lang="pt-BR" sz="2800" dirty="0" smtClean="0"/>
              <a:t> </a:t>
            </a:r>
            <a:r>
              <a:rPr lang="pt-BR" sz="2800" dirty="0" err="1" smtClean="0"/>
              <a:t>mauris</a:t>
            </a:r>
            <a:r>
              <a:rPr lang="pt-BR" sz="2800" dirty="0" smtClean="0"/>
              <a:t>. </a:t>
            </a:r>
            <a:r>
              <a:rPr lang="pt-BR" sz="2800" dirty="0" err="1" smtClean="0"/>
              <a:t>Quisque</a:t>
            </a:r>
            <a:r>
              <a:rPr lang="pt-BR" sz="2800" dirty="0" smtClean="0"/>
              <a:t> </a:t>
            </a:r>
            <a:r>
              <a:rPr lang="pt-BR" sz="2800" dirty="0" err="1" smtClean="0"/>
              <a:t>dignissim</a:t>
            </a:r>
            <a:r>
              <a:rPr lang="pt-BR" sz="2800" dirty="0" smtClean="0"/>
              <a:t> </a:t>
            </a:r>
            <a:r>
              <a:rPr lang="pt-BR" sz="2800" dirty="0" err="1" smtClean="0"/>
              <a:t>at</a:t>
            </a:r>
            <a:r>
              <a:rPr lang="pt-BR" sz="2800" dirty="0" smtClean="0"/>
              <a:t> </a:t>
            </a:r>
            <a:r>
              <a:rPr lang="pt-BR" sz="2800" dirty="0" err="1" smtClean="0"/>
              <a:t>lacus</a:t>
            </a:r>
            <a:r>
              <a:rPr lang="pt-BR" sz="2800" dirty="0" smtClean="0"/>
              <a:t> ac </a:t>
            </a:r>
            <a:r>
              <a:rPr lang="pt-BR" sz="2800" dirty="0" err="1" smtClean="0"/>
              <a:t>tincidunt</a:t>
            </a:r>
            <a:r>
              <a:rPr lang="pt-BR" sz="2800" dirty="0" smtClean="0"/>
              <a:t>. </a:t>
            </a:r>
            <a:r>
              <a:rPr lang="pt-BR" sz="2800" dirty="0" err="1" smtClean="0"/>
              <a:t>Vestibulum</a:t>
            </a:r>
            <a:r>
              <a:rPr lang="pt-BR" sz="2800" dirty="0" smtClean="0"/>
              <a:t> </a:t>
            </a:r>
            <a:r>
              <a:rPr lang="pt-BR" sz="2800" dirty="0" err="1" smtClean="0"/>
              <a:t>vel</a:t>
            </a:r>
            <a:r>
              <a:rPr lang="pt-BR" sz="2800" dirty="0" smtClean="0"/>
              <a:t> </a:t>
            </a:r>
            <a:r>
              <a:rPr lang="pt-BR" sz="2800" dirty="0" err="1" smtClean="0"/>
              <a:t>posuere</a:t>
            </a:r>
            <a:r>
              <a:rPr lang="pt-BR" sz="2800" dirty="0" smtClean="0"/>
              <a:t> magna. </a:t>
            </a:r>
            <a:r>
              <a:rPr lang="pt-BR" sz="2800" dirty="0" err="1" smtClean="0"/>
              <a:t>Donec</a:t>
            </a:r>
            <a:r>
              <a:rPr lang="pt-BR" sz="2800" dirty="0" smtClean="0"/>
              <a:t> </a:t>
            </a:r>
            <a:r>
              <a:rPr lang="pt-BR" sz="2800" dirty="0" err="1" smtClean="0"/>
              <a:t>sagittis</a:t>
            </a:r>
            <a:r>
              <a:rPr lang="pt-BR" sz="2800" dirty="0" smtClean="0"/>
              <a:t> sem </a:t>
            </a:r>
            <a:r>
              <a:rPr lang="pt-BR" sz="2800" dirty="0" err="1" smtClean="0"/>
              <a:t>nec</a:t>
            </a:r>
            <a:r>
              <a:rPr lang="pt-BR" sz="2800" dirty="0" smtClean="0"/>
              <a:t>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interdum</a:t>
            </a:r>
            <a:r>
              <a:rPr lang="pt-BR" sz="2800" dirty="0" smtClean="0"/>
              <a:t> </a:t>
            </a:r>
            <a:r>
              <a:rPr lang="pt-BR" sz="2800" dirty="0" err="1" smtClean="0"/>
              <a:t>imperdiet</a:t>
            </a:r>
            <a:r>
              <a:rPr lang="pt-BR" sz="2800" dirty="0" smtClean="0"/>
              <a:t>. </a:t>
            </a:r>
            <a:r>
              <a:rPr lang="pt-BR" sz="2800" dirty="0" err="1" smtClean="0"/>
              <a:t>Duis</a:t>
            </a:r>
            <a:r>
              <a:rPr lang="pt-BR" sz="2800" dirty="0" smtClean="0"/>
              <a:t> </a:t>
            </a:r>
            <a:r>
              <a:rPr lang="pt-BR" sz="2800" dirty="0" err="1" smtClean="0"/>
              <a:t>tristique</a:t>
            </a:r>
            <a:r>
              <a:rPr lang="pt-BR" sz="2800" dirty="0" smtClean="0"/>
              <a:t> </a:t>
            </a:r>
            <a:r>
              <a:rPr lang="pt-BR" sz="2800" dirty="0" err="1" smtClean="0"/>
              <a:t>tellus</a:t>
            </a:r>
            <a:r>
              <a:rPr lang="pt-BR" sz="2800" dirty="0" smtClean="0"/>
              <a:t> </a:t>
            </a:r>
            <a:r>
              <a:rPr lang="pt-BR" sz="2800" dirty="0" err="1" smtClean="0"/>
              <a:t>eget</a:t>
            </a:r>
            <a:r>
              <a:rPr lang="pt-BR" sz="2800" dirty="0" smtClean="0"/>
              <a:t> </a:t>
            </a:r>
            <a:r>
              <a:rPr lang="pt-BR" sz="2800" dirty="0" err="1" smtClean="0"/>
              <a:t>arcu</a:t>
            </a:r>
            <a:r>
              <a:rPr lang="pt-BR" sz="2800" dirty="0" smtClean="0"/>
              <a:t> </a:t>
            </a:r>
            <a:r>
              <a:rPr lang="pt-BR" sz="2800" dirty="0" err="1" smtClean="0"/>
              <a:t>blandit</a:t>
            </a:r>
            <a:r>
              <a:rPr lang="pt-BR" sz="2800" dirty="0" smtClean="0"/>
              <a:t> </a:t>
            </a:r>
            <a:r>
              <a:rPr lang="pt-BR" sz="2800" dirty="0" err="1" smtClean="0"/>
              <a:t>eleifend</a:t>
            </a:r>
            <a:endParaRPr lang="pt-BR" altLang="pt-BR" sz="2800" dirty="0" smtClean="0">
              <a:latin typeface="Trebuchet MS" pitchFamily="34" charset="0"/>
              <a:sym typeface="Wingdings 2" pitchFamily="18" charset="2"/>
            </a:endParaRPr>
          </a:p>
          <a:p>
            <a:pPr algn="just" defTabSz="815975" eaLnBrk="1" hangingPunct="1">
              <a:lnSpc>
                <a:spcPct val="120000"/>
              </a:lnSpc>
              <a:spcBef>
                <a:spcPct val="50000"/>
              </a:spcBef>
              <a:buClr>
                <a:srgbClr val="FF99CC"/>
              </a:buClr>
            </a:pPr>
            <a:endParaRPr lang="pt-BR" altLang="pt-BR" sz="2500" dirty="0">
              <a:latin typeface="Trebuchet MS" pitchFamily="34" charset="0"/>
              <a:sym typeface="Wingdings 2" pitchFamily="18" charset="2"/>
            </a:endParaRPr>
          </a:p>
        </p:txBody>
      </p:sp>
      <p:sp>
        <p:nvSpPr>
          <p:cNvPr id="26" name="Text Box 842"/>
          <p:cNvSpPr txBox="1">
            <a:spLocks noChangeArrowheads="1"/>
          </p:cNvSpPr>
          <p:nvPr/>
        </p:nvSpPr>
        <p:spPr bwMode="auto">
          <a:xfrm>
            <a:off x="19831304" y="27456164"/>
            <a:ext cx="8640763" cy="4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1834" tIns="40917" rIns="81834" bIns="40917">
            <a:spAutoFit/>
          </a:bodyPr>
          <a:lstStyle/>
          <a:p>
            <a:pPr algn="just" defTabSz="815975" eaLnBrk="1" hangingPunct="1">
              <a:lnSpc>
                <a:spcPct val="120000"/>
              </a:lnSpc>
              <a:spcBef>
                <a:spcPct val="50000"/>
              </a:spcBef>
              <a:buClr>
                <a:srgbClr val="FF99CC"/>
              </a:buClr>
            </a:pPr>
            <a:r>
              <a:rPr lang="pt-BR" sz="2800" dirty="0" err="1" smtClean="0"/>
              <a:t>Lorem</a:t>
            </a:r>
            <a:r>
              <a:rPr lang="pt-BR" sz="2800" dirty="0" smtClean="0"/>
              <a:t> </a:t>
            </a:r>
            <a:r>
              <a:rPr lang="pt-BR" sz="2800" dirty="0" err="1" smtClean="0"/>
              <a:t>ipsum</a:t>
            </a:r>
            <a:r>
              <a:rPr lang="pt-BR" sz="2800" dirty="0" smtClean="0"/>
              <a:t>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sit</a:t>
            </a:r>
            <a:r>
              <a:rPr lang="pt-BR" sz="2800" dirty="0" smtClean="0"/>
              <a:t> </a:t>
            </a:r>
            <a:r>
              <a:rPr lang="pt-BR" sz="2800" dirty="0" err="1" smtClean="0"/>
              <a:t>amet</a:t>
            </a:r>
            <a:r>
              <a:rPr lang="pt-BR" sz="2800" dirty="0" smtClean="0"/>
              <a:t>, </a:t>
            </a:r>
            <a:r>
              <a:rPr lang="pt-BR" sz="2800" dirty="0" err="1" smtClean="0"/>
              <a:t>consectetur</a:t>
            </a:r>
            <a:r>
              <a:rPr lang="pt-BR" sz="2800" dirty="0" smtClean="0"/>
              <a:t> </a:t>
            </a:r>
            <a:r>
              <a:rPr lang="pt-BR" sz="2800" dirty="0" err="1" smtClean="0"/>
              <a:t>adipiscing</a:t>
            </a:r>
            <a:r>
              <a:rPr lang="pt-BR" sz="2800" dirty="0" smtClean="0"/>
              <a:t> </a:t>
            </a:r>
            <a:r>
              <a:rPr lang="pt-BR" sz="2800" dirty="0" err="1" smtClean="0"/>
              <a:t>elit</a:t>
            </a:r>
            <a:r>
              <a:rPr lang="pt-BR" sz="2800" dirty="0" smtClean="0"/>
              <a:t>. </a:t>
            </a:r>
            <a:r>
              <a:rPr lang="pt-BR" sz="2800" dirty="0" err="1" smtClean="0"/>
              <a:t>Vivamus</a:t>
            </a:r>
            <a:r>
              <a:rPr lang="pt-BR" sz="2800" dirty="0" smtClean="0"/>
              <a:t> id </a:t>
            </a:r>
            <a:r>
              <a:rPr lang="pt-BR" sz="2800" dirty="0" err="1" smtClean="0"/>
              <a:t>est</a:t>
            </a:r>
            <a:r>
              <a:rPr lang="pt-BR" sz="2800" dirty="0" smtClean="0"/>
              <a:t> </a:t>
            </a:r>
            <a:r>
              <a:rPr lang="pt-BR" sz="2800" dirty="0" err="1" smtClean="0"/>
              <a:t>non</a:t>
            </a:r>
            <a:r>
              <a:rPr lang="pt-BR" sz="2800" dirty="0" smtClean="0"/>
              <a:t> </a:t>
            </a:r>
            <a:r>
              <a:rPr lang="pt-BR" sz="2800" dirty="0" err="1" smtClean="0"/>
              <a:t>augue</a:t>
            </a:r>
            <a:r>
              <a:rPr lang="pt-BR" sz="2800" dirty="0" smtClean="0"/>
              <a:t> </a:t>
            </a:r>
            <a:r>
              <a:rPr lang="pt-BR" sz="2800" dirty="0" err="1" smtClean="0"/>
              <a:t>iaculis</a:t>
            </a:r>
            <a:r>
              <a:rPr lang="pt-BR" sz="2800" dirty="0" smtClean="0"/>
              <a:t> </a:t>
            </a:r>
            <a:r>
              <a:rPr lang="pt-BR" sz="2800" dirty="0" err="1" smtClean="0"/>
              <a:t>luctus</a:t>
            </a:r>
            <a:r>
              <a:rPr lang="pt-BR" sz="2800" dirty="0" smtClean="0"/>
              <a:t> quis </a:t>
            </a:r>
            <a:r>
              <a:rPr lang="pt-BR" sz="2800" dirty="0" err="1" smtClean="0"/>
              <a:t>dignissim</a:t>
            </a:r>
            <a:r>
              <a:rPr lang="pt-BR" sz="2800" dirty="0" smtClean="0"/>
              <a:t> </a:t>
            </a:r>
            <a:r>
              <a:rPr lang="pt-BR" sz="2800" dirty="0" err="1" smtClean="0"/>
              <a:t>erat</a:t>
            </a:r>
            <a:r>
              <a:rPr lang="pt-BR" sz="2800" dirty="0" smtClean="0"/>
              <a:t>. </a:t>
            </a:r>
            <a:r>
              <a:rPr lang="pt-BR" sz="2800" dirty="0" err="1" smtClean="0"/>
              <a:t>Maecenas</a:t>
            </a:r>
            <a:r>
              <a:rPr lang="pt-BR" sz="2800" dirty="0" smtClean="0"/>
              <a:t> </a:t>
            </a:r>
            <a:r>
              <a:rPr lang="pt-BR" sz="2800" dirty="0" err="1" smtClean="0"/>
              <a:t>convallis</a:t>
            </a:r>
            <a:r>
              <a:rPr lang="pt-BR" sz="2800" dirty="0" smtClean="0"/>
              <a:t> </a:t>
            </a:r>
            <a:r>
              <a:rPr lang="pt-BR" sz="2800" dirty="0" err="1" smtClean="0"/>
              <a:t>nisl</a:t>
            </a:r>
            <a:r>
              <a:rPr lang="pt-BR" sz="2800" dirty="0" smtClean="0"/>
              <a:t> </a:t>
            </a:r>
            <a:r>
              <a:rPr lang="pt-BR" sz="2800" dirty="0" err="1" smtClean="0"/>
              <a:t>tempus</a:t>
            </a:r>
            <a:r>
              <a:rPr lang="pt-BR" sz="2800" dirty="0" smtClean="0"/>
              <a:t>, </a:t>
            </a:r>
            <a:r>
              <a:rPr lang="pt-BR" sz="2800" dirty="0" err="1" smtClean="0"/>
              <a:t>varius</a:t>
            </a:r>
            <a:r>
              <a:rPr lang="pt-BR" sz="2800" dirty="0" smtClean="0"/>
              <a:t> ex quis, </a:t>
            </a:r>
            <a:r>
              <a:rPr lang="pt-BR" sz="2800" dirty="0" err="1" smtClean="0"/>
              <a:t>sodales</a:t>
            </a:r>
            <a:r>
              <a:rPr lang="pt-BR" sz="2800" dirty="0" smtClean="0"/>
              <a:t> </a:t>
            </a:r>
            <a:r>
              <a:rPr lang="pt-BR" sz="2800" dirty="0" err="1" smtClean="0"/>
              <a:t>mauris</a:t>
            </a:r>
            <a:r>
              <a:rPr lang="pt-BR" sz="2800" dirty="0" smtClean="0"/>
              <a:t>. </a:t>
            </a:r>
            <a:r>
              <a:rPr lang="pt-BR" sz="2800" dirty="0" err="1" smtClean="0"/>
              <a:t>Quisque</a:t>
            </a:r>
            <a:r>
              <a:rPr lang="pt-BR" sz="2800" dirty="0" smtClean="0"/>
              <a:t> </a:t>
            </a:r>
            <a:r>
              <a:rPr lang="pt-BR" sz="2800" dirty="0" err="1" smtClean="0"/>
              <a:t>dignissim</a:t>
            </a:r>
            <a:r>
              <a:rPr lang="pt-BR" sz="2800" dirty="0" smtClean="0"/>
              <a:t> </a:t>
            </a:r>
            <a:r>
              <a:rPr lang="pt-BR" sz="2800" dirty="0" err="1" smtClean="0"/>
              <a:t>at</a:t>
            </a:r>
            <a:r>
              <a:rPr lang="pt-BR" sz="2800" dirty="0" smtClean="0"/>
              <a:t> </a:t>
            </a:r>
            <a:r>
              <a:rPr lang="pt-BR" sz="2800" dirty="0" err="1" smtClean="0"/>
              <a:t>lacus</a:t>
            </a:r>
            <a:r>
              <a:rPr lang="pt-BR" sz="2800" dirty="0" smtClean="0"/>
              <a:t> </a:t>
            </a:r>
            <a:r>
              <a:rPr lang="pt-BR" sz="2800" dirty="0" err="1" smtClean="0"/>
              <a:t>ac</a:t>
            </a:r>
            <a:r>
              <a:rPr lang="pt-BR" sz="2800" dirty="0" smtClean="0"/>
              <a:t> </a:t>
            </a:r>
            <a:r>
              <a:rPr lang="pt-BR" sz="2800" dirty="0" err="1" smtClean="0"/>
              <a:t>tincidunt</a:t>
            </a:r>
            <a:r>
              <a:rPr lang="pt-BR" sz="2800" dirty="0" smtClean="0"/>
              <a:t>. </a:t>
            </a:r>
            <a:r>
              <a:rPr lang="pt-BR" sz="2800" dirty="0" err="1" smtClean="0"/>
              <a:t>Vestibulum</a:t>
            </a:r>
            <a:r>
              <a:rPr lang="pt-BR" sz="2800" dirty="0" smtClean="0"/>
              <a:t> </a:t>
            </a:r>
            <a:r>
              <a:rPr lang="pt-BR" sz="2800" dirty="0" err="1" smtClean="0"/>
              <a:t>vel</a:t>
            </a:r>
            <a:r>
              <a:rPr lang="pt-BR" sz="2800" dirty="0" smtClean="0"/>
              <a:t> </a:t>
            </a:r>
            <a:r>
              <a:rPr lang="pt-BR" sz="2800" dirty="0" err="1" smtClean="0"/>
              <a:t>posuere</a:t>
            </a:r>
            <a:r>
              <a:rPr lang="pt-BR" sz="2800" dirty="0" smtClean="0"/>
              <a:t> magna. </a:t>
            </a:r>
            <a:r>
              <a:rPr lang="pt-BR" sz="2800" dirty="0" err="1" smtClean="0"/>
              <a:t>Donec</a:t>
            </a:r>
            <a:r>
              <a:rPr lang="pt-BR" sz="2800" dirty="0" smtClean="0"/>
              <a:t> </a:t>
            </a:r>
            <a:r>
              <a:rPr lang="pt-BR" sz="2800" dirty="0" err="1" smtClean="0"/>
              <a:t>sagittis</a:t>
            </a:r>
            <a:r>
              <a:rPr lang="pt-BR" sz="2800" dirty="0" smtClean="0"/>
              <a:t> sem </a:t>
            </a:r>
            <a:r>
              <a:rPr lang="pt-BR" sz="2800" dirty="0" err="1" smtClean="0"/>
              <a:t>nec</a:t>
            </a:r>
            <a:r>
              <a:rPr lang="pt-BR" sz="2800" dirty="0" smtClean="0"/>
              <a:t> </a:t>
            </a:r>
            <a:r>
              <a:rPr lang="pt-BR" sz="2800" dirty="0" err="1" smtClean="0"/>
              <a:t>dolor</a:t>
            </a:r>
            <a:r>
              <a:rPr lang="pt-BR" sz="2800" dirty="0" smtClean="0"/>
              <a:t> </a:t>
            </a:r>
            <a:r>
              <a:rPr lang="pt-BR" sz="2800" dirty="0" err="1" smtClean="0"/>
              <a:t>interdum</a:t>
            </a:r>
            <a:r>
              <a:rPr lang="pt-BR" sz="2800" dirty="0" smtClean="0"/>
              <a:t> </a:t>
            </a:r>
            <a:r>
              <a:rPr lang="pt-BR" sz="2800" dirty="0" err="1" smtClean="0"/>
              <a:t>imperdiet</a:t>
            </a:r>
            <a:r>
              <a:rPr lang="pt-BR" sz="2800" dirty="0" smtClean="0"/>
              <a:t>. </a:t>
            </a:r>
            <a:r>
              <a:rPr lang="pt-BR" sz="2800" dirty="0" err="1" smtClean="0"/>
              <a:t>Duis</a:t>
            </a:r>
            <a:r>
              <a:rPr lang="pt-BR" sz="2800" dirty="0" smtClean="0"/>
              <a:t> </a:t>
            </a:r>
            <a:r>
              <a:rPr lang="pt-BR" sz="2800" dirty="0" err="1" smtClean="0"/>
              <a:t>tristique</a:t>
            </a:r>
            <a:r>
              <a:rPr lang="pt-BR" sz="2800" dirty="0" smtClean="0"/>
              <a:t> </a:t>
            </a:r>
            <a:r>
              <a:rPr lang="pt-BR" sz="2800" dirty="0" err="1" smtClean="0"/>
              <a:t>tellus</a:t>
            </a:r>
            <a:r>
              <a:rPr lang="pt-BR" sz="2800" dirty="0" smtClean="0"/>
              <a:t> </a:t>
            </a:r>
            <a:r>
              <a:rPr lang="pt-BR" sz="2800" dirty="0" err="1" smtClean="0"/>
              <a:t>eget</a:t>
            </a:r>
            <a:r>
              <a:rPr lang="pt-BR" sz="2800" dirty="0" smtClean="0"/>
              <a:t> </a:t>
            </a:r>
            <a:r>
              <a:rPr lang="pt-BR" sz="2800" dirty="0" err="1" smtClean="0"/>
              <a:t>arcu</a:t>
            </a:r>
            <a:r>
              <a:rPr lang="pt-BR" sz="2800" dirty="0" smtClean="0"/>
              <a:t> </a:t>
            </a:r>
            <a:r>
              <a:rPr lang="pt-BR" sz="2800" dirty="0" err="1" smtClean="0"/>
              <a:t>blandit</a:t>
            </a:r>
            <a:r>
              <a:rPr lang="pt-BR" sz="2800" dirty="0" smtClean="0"/>
              <a:t> </a:t>
            </a:r>
            <a:r>
              <a:rPr lang="pt-BR" sz="2800" dirty="0" err="1" smtClean="0"/>
              <a:t>eleifend</a:t>
            </a:r>
            <a:r>
              <a:rPr lang="pt-BR" sz="2800" dirty="0" smtClean="0"/>
              <a:t>. </a:t>
            </a:r>
            <a:r>
              <a:rPr lang="pt-BR" sz="2800" dirty="0" err="1" smtClean="0"/>
              <a:t>Morbi</a:t>
            </a:r>
            <a:r>
              <a:rPr lang="pt-BR" sz="2800" dirty="0" smtClean="0"/>
              <a:t> </a:t>
            </a:r>
            <a:r>
              <a:rPr lang="pt-BR" sz="2800" dirty="0" err="1" smtClean="0"/>
              <a:t>accumsan</a:t>
            </a:r>
            <a:r>
              <a:rPr lang="pt-BR" sz="2800" dirty="0" smtClean="0"/>
              <a:t> </a:t>
            </a:r>
            <a:r>
              <a:rPr lang="pt-BR" sz="2800" dirty="0" err="1" smtClean="0"/>
              <a:t>fringilla</a:t>
            </a:r>
            <a:r>
              <a:rPr lang="pt-BR" sz="2800" dirty="0" smtClean="0"/>
              <a:t> ipsum..</a:t>
            </a:r>
            <a:endParaRPr lang="pt-BR" altLang="pt-BR" sz="2500" dirty="0">
              <a:latin typeface="Trebuchet MS" pitchFamily="34" charset="0"/>
              <a:sym typeface="Wingdings 2" pitchFamily="18" charset="2"/>
            </a:endParaRPr>
          </a:p>
        </p:txBody>
      </p:sp>
      <p:sp>
        <p:nvSpPr>
          <p:cNvPr id="29" name="Text Box 29"/>
          <p:cNvSpPr txBox="1">
            <a:spLocks noChangeArrowheads="1"/>
          </p:cNvSpPr>
          <p:nvPr/>
        </p:nvSpPr>
        <p:spPr bwMode="auto">
          <a:xfrm>
            <a:off x="10179757" y="32536552"/>
            <a:ext cx="8640000" cy="100136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651" tIns="252000" rIns="73651" bIns="252000">
            <a:spAutoFit/>
          </a:bodyPr>
          <a:lstStyle/>
          <a:p>
            <a:pPr algn="ctr" defTabSz="739775">
              <a:spcBef>
                <a:spcPct val="50000"/>
              </a:spcBef>
            </a:pPr>
            <a:r>
              <a:rPr lang="en-US" altLang="pt-BR" sz="3200" dirty="0" err="1" smtClean="0">
                <a:solidFill>
                  <a:schemeClr val="bg1"/>
                </a:solidFill>
                <a:latin typeface="Verdana"/>
                <a:cs typeface="Verdana"/>
              </a:rPr>
              <a:t>Aplicação</a:t>
            </a:r>
            <a:endParaRPr lang="pt-BR" altLang="pt-BR" sz="32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0" name="Text Box 29"/>
          <p:cNvSpPr txBox="1">
            <a:spLocks noChangeArrowheads="1"/>
          </p:cNvSpPr>
          <p:nvPr/>
        </p:nvSpPr>
        <p:spPr bwMode="auto">
          <a:xfrm>
            <a:off x="19304069" y="32536552"/>
            <a:ext cx="8640000" cy="100136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651" tIns="252000" rIns="73651" bIns="252000">
            <a:spAutoFit/>
          </a:bodyPr>
          <a:lstStyle/>
          <a:p>
            <a:pPr algn="ctr" defTabSz="739775">
              <a:spcBef>
                <a:spcPct val="50000"/>
              </a:spcBef>
            </a:pPr>
            <a:r>
              <a:rPr lang="en-US" altLang="pt-BR" sz="3200" dirty="0" err="1" smtClean="0">
                <a:solidFill>
                  <a:schemeClr val="bg1"/>
                </a:solidFill>
                <a:latin typeface="Verdana"/>
                <a:cs typeface="Verdana"/>
              </a:rPr>
              <a:t>Referência</a:t>
            </a:r>
            <a:r>
              <a:rPr lang="en-US" altLang="pt-BR" sz="3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altLang="pt-BR" sz="3200" dirty="0" err="1" smtClean="0">
                <a:solidFill>
                  <a:schemeClr val="bg1"/>
                </a:solidFill>
                <a:latin typeface="Verdana"/>
                <a:cs typeface="Verdana"/>
              </a:rPr>
              <a:t>Biografica</a:t>
            </a:r>
            <a:endParaRPr lang="pt-BR" altLang="pt-BR" sz="32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1" name="Text Box 29"/>
          <p:cNvSpPr txBox="1">
            <a:spLocks noChangeArrowheads="1"/>
          </p:cNvSpPr>
          <p:nvPr/>
        </p:nvSpPr>
        <p:spPr bwMode="auto">
          <a:xfrm>
            <a:off x="838642" y="26657167"/>
            <a:ext cx="8640000" cy="100136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651" tIns="252000" rIns="73651" bIns="252000">
            <a:spAutoFit/>
          </a:bodyPr>
          <a:lstStyle/>
          <a:p>
            <a:pPr algn="ctr" defTabSz="739775">
              <a:spcBef>
                <a:spcPct val="50000"/>
              </a:spcBef>
            </a:pPr>
            <a:r>
              <a:rPr lang="en-US" altLang="pt-BR" sz="3200" dirty="0" err="1" smtClean="0">
                <a:solidFill>
                  <a:schemeClr val="bg1"/>
                </a:solidFill>
                <a:latin typeface="Verdana"/>
                <a:cs typeface="Verdana"/>
              </a:rPr>
              <a:t>Metodologia</a:t>
            </a:r>
            <a:endParaRPr lang="pt-BR" altLang="pt-BR" sz="32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2" name="Text Box 29"/>
          <p:cNvSpPr txBox="1">
            <a:spLocks noChangeArrowheads="1"/>
          </p:cNvSpPr>
          <p:nvPr/>
        </p:nvSpPr>
        <p:spPr bwMode="auto">
          <a:xfrm>
            <a:off x="19831304" y="26156485"/>
            <a:ext cx="8640000" cy="100136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651" tIns="252000" rIns="73651" bIns="252000">
            <a:spAutoFit/>
          </a:bodyPr>
          <a:lstStyle/>
          <a:p>
            <a:pPr algn="ctr" defTabSz="739775">
              <a:spcBef>
                <a:spcPct val="50000"/>
              </a:spcBef>
            </a:pPr>
            <a:r>
              <a:rPr lang="en-US" altLang="pt-BR" sz="3200" dirty="0" err="1" smtClean="0">
                <a:solidFill>
                  <a:schemeClr val="bg1"/>
                </a:solidFill>
                <a:latin typeface="Verdana"/>
                <a:cs typeface="Verdana"/>
              </a:rPr>
              <a:t>Considerações</a:t>
            </a:r>
            <a:r>
              <a:rPr lang="en-US" altLang="pt-BR" sz="3200" dirty="0" smtClean="0">
                <a:solidFill>
                  <a:schemeClr val="bg1"/>
                </a:solidFill>
                <a:latin typeface="Verdana"/>
                <a:cs typeface="Verdana"/>
              </a:rPr>
              <a:t> </a:t>
            </a:r>
            <a:r>
              <a:rPr lang="en-US" altLang="pt-BR" sz="3200" dirty="0" err="1" smtClean="0">
                <a:solidFill>
                  <a:schemeClr val="bg1"/>
                </a:solidFill>
                <a:latin typeface="Verdana"/>
                <a:cs typeface="Verdana"/>
              </a:rPr>
              <a:t>Finais</a:t>
            </a:r>
            <a:endParaRPr lang="pt-BR" altLang="pt-BR" sz="32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3" name="Text Box 29"/>
          <p:cNvSpPr txBox="1">
            <a:spLocks noChangeArrowheads="1"/>
          </p:cNvSpPr>
          <p:nvPr/>
        </p:nvSpPr>
        <p:spPr bwMode="auto">
          <a:xfrm>
            <a:off x="821955" y="17700672"/>
            <a:ext cx="8640000" cy="100136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651" tIns="252000" rIns="73651" bIns="252000">
            <a:spAutoFit/>
          </a:bodyPr>
          <a:lstStyle/>
          <a:p>
            <a:pPr algn="ctr" defTabSz="739775">
              <a:spcBef>
                <a:spcPct val="50000"/>
              </a:spcBef>
            </a:pPr>
            <a:r>
              <a:rPr lang="en-US" altLang="pt-BR" sz="3200" dirty="0" err="1" smtClean="0">
                <a:solidFill>
                  <a:schemeClr val="bg1"/>
                </a:solidFill>
                <a:latin typeface="Verdana"/>
                <a:cs typeface="Verdana"/>
              </a:rPr>
              <a:t>Objetivo</a:t>
            </a:r>
            <a:endParaRPr lang="pt-BR" altLang="pt-BR" sz="32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838642" y="12018905"/>
            <a:ext cx="8640000" cy="100136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651" tIns="252000" rIns="73651" bIns="252000">
            <a:spAutoFit/>
          </a:bodyPr>
          <a:lstStyle/>
          <a:p>
            <a:pPr algn="ctr" defTabSz="739775">
              <a:spcBef>
                <a:spcPct val="50000"/>
              </a:spcBef>
            </a:pPr>
            <a:r>
              <a:rPr lang="en-US" altLang="pt-BR" sz="3200" dirty="0" err="1" smtClean="0">
                <a:solidFill>
                  <a:schemeClr val="bg1"/>
                </a:solidFill>
                <a:latin typeface="Verdana"/>
                <a:cs typeface="Verdana"/>
              </a:rPr>
              <a:t>Resumo</a:t>
            </a:r>
            <a:endParaRPr lang="pt-BR" altLang="pt-BR" sz="32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35" name="Text Box 29"/>
          <p:cNvSpPr txBox="1">
            <a:spLocks noChangeArrowheads="1"/>
          </p:cNvSpPr>
          <p:nvPr/>
        </p:nvSpPr>
        <p:spPr bwMode="auto">
          <a:xfrm>
            <a:off x="19531055" y="12018905"/>
            <a:ext cx="8640000" cy="100136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 lIns="73651" tIns="252000" rIns="73651" bIns="252000">
            <a:spAutoFit/>
          </a:bodyPr>
          <a:lstStyle/>
          <a:p>
            <a:pPr algn="ctr" defTabSz="739775">
              <a:spcBef>
                <a:spcPct val="50000"/>
              </a:spcBef>
            </a:pPr>
            <a:r>
              <a:rPr lang="en-US" altLang="pt-BR" sz="3200" dirty="0" err="1" smtClean="0">
                <a:solidFill>
                  <a:schemeClr val="bg1"/>
                </a:solidFill>
                <a:latin typeface="Verdana"/>
                <a:cs typeface="Verdana"/>
              </a:rPr>
              <a:t>Resultados</a:t>
            </a:r>
            <a:r>
              <a:rPr lang="en-US" altLang="pt-BR" sz="3200" dirty="0" smtClean="0">
                <a:solidFill>
                  <a:schemeClr val="bg1"/>
                </a:solidFill>
                <a:latin typeface="Verdana"/>
                <a:cs typeface="Verdana"/>
              </a:rPr>
              <a:t> e </a:t>
            </a:r>
            <a:r>
              <a:rPr lang="en-US" altLang="pt-BR" sz="3200" dirty="0" err="1" smtClean="0">
                <a:solidFill>
                  <a:schemeClr val="bg1"/>
                </a:solidFill>
                <a:latin typeface="Verdana"/>
                <a:cs typeface="Verdana"/>
              </a:rPr>
              <a:t>Análises</a:t>
            </a:r>
            <a:endParaRPr lang="pt-BR" altLang="pt-BR" sz="3200" dirty="0">
              <a:solidFill>
                <a:schemeClr val="bg1"/>
              </a:solidFill>
              <a:latin typeface="Verdana"/>
              <a:cs typeface="Verdan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800960" y="2298240"/>
            <a:ext cx="184666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1727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</TotalTime>
  <Words>1022</Words>
  <Application>Microsoft Macintosh PowerPoint</Application>
  <PresentationFormat>Custom</PresentationFormat>
  <Paragraphs>25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</cp:lastModifiedBy>
  <cp:revision>8</cp:revision>
  <dcterms:created xsi:type="dcterms:W3CDTF">2018-06-06T14:06:46Z</dcterms:created>
  <dcterms:modified xsi:type="dcterms:W3CDTF">2019-07-18T18:34:43Z</dcterms:modified>
</cp:coreProperties>
</file>